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6" r:id="rId9"/>
    <p:sldId id="261" r:id="rId10"/>
    <p:sldId id="264" r:id="rId11"/>
    <p:sldId id="265" r:id="rId12"/>
    <p:sldId id="267" r:id="rId13"/>
    <p:sldId id="270" r:id="rId14"/>
    <p:sldId id="273" r:id="rId15"/>
    <p:sldId id="275" r:id="rId16"/>
    <p:sldId id="274" r:id="rId17"/>
    <p:sldId id="285" r:id="rId18"/>
    <p:sldId id="276" r:id="rId19"/>
    <p:sldId id="277" r:id="rId20"/>
    <p:sldId id="279" r:id="rId21"/>
    <p:sldId id="281" r:id="rId22"/>
    <p:sldId id="282" r:id="rId23"/>
    <p:sldId id="283" r:id="rId24"/>
    <p:sldId id="271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 varScale="1">
        <p:scale>
          <a:sx n="77" d="100"/>
          <a:sy n="77" d="100"/>
        </p:scale>
        <p:origin x="9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168AA-F0A2-4D0E-8450-39A0961E221D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33E34-A849-43DC-BAB1-22F27286529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3479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33E34-A849-43DC-BAB1-22F272865294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910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33E34-A849-43DC-BAB1-22F272865294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267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33E34-A849-43DC-BAB1-22F272865294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863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84CBE-77AD-F0A6-3DC1-7706E8142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9486A1-9602-3E2C-0733-05124465B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6EF9-07EC-ADDC-C8B1-30AC305B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CE6B8-46AA-6A23-6FA1-5271048D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3435D-A1D5-6495-019D-1C259D2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659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8764A-CB2F-18E9-97C6-1775E69B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535C96-359F-9476-38A3-9CDA0679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27891-5394-9EA1-ABD4-24186D222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DEA1B-4116-2E7A-2479-5FDB8C58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92692-338F-28F6-DD92-CFD333DB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575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022D39-8E29-C1DB-22C7-C5851629D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F7B600-7220-B8A6-CF1B-B8C34758F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773E0B-AEED-5A73-06FE-587F6FD9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7E8FA-02F5-C84C-EF8F-EBC84871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E7E34-E379-0FBD-DE41-B138B910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902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AEF5D-528B-9FFC-6C69-9C4E2A58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05692-CFBF-CBA9-1F70-0F2B8937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4EF9FC-C7F8-D41E-634B-B60F3A7E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2838A3-DD80-BEE9-5088-653D8311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0ED0D-4718-76CD-12D8-B501DDFF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199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5C506-0774-3D3F-A5EA-91670ED0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0245C3-F30F-5447-4B53-E967DE263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85AE58-F827-3F3D-B940-AB51D58C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A64167-C648-CBB3-B413-3B3051FB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1A0EDB-8E4F-CDA3-C014-A18C37C2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897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C0B38-8548-B932-D5CD-1B1AC2AF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9AD27-831E-4206-4A7F-62389FB5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F041F0-B001-7D23-7570-5C759D54F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B35732-5BB7-94D9-5010-DD7A937B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D262BB-445C-BF9A-AF1E-A214C566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340753-D2D0-F40A-EAE9-57C09F77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385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62E5D-B45F-8FC2-6C29-F7EAFC4C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022F71-D6E0-9698-2337-E046DB54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3CF903-97B5-4FDE-7C24-7FC43D05F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752E72-5D57-64A4-44DC-66039912D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0B2B8D-5A34-68E3-6B3D-FF77EE970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630F323-BFC4-F883-8A78-74D7499C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62ED6F-9D9E-0588-1120-9CC0B284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938296-D3A3-D69C-B62D-B5EFBAC1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913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41DFA-17CB-F9C9-EA67-3455FB06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095A56-8BCF-CC10-6D62-2EE45E4E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0B693F-F128-E8B7-B79D-EDB3A423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62E438-51A9-2844-B792-1CFFAE88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116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499AC1-5905-06C7-957D-CDCAE1FD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022523-5354-0918-BBDF-BDE466A7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AE3D24-ACB5-072E-1566-C57DB29F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62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C2F18-7C6D-2BD3-978F-00CD120F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3350C7-332A-8C7F-7B7C-125AF913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A8BF7E-B114-F631-7D7F-A9FB83ADC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CAA93D-9E23-701C-E127-CD7BE082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BC785-694D-F4B7-19CA-229A920A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45F490-EEA7-CE4E-E87D-36F9AEEC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79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EDD2B-72D2-F53F-9C4C-03285E88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1013F2-489D-705D-B4C7-A669B4833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1CDAF5-CC46-4F19-96DD-DD5CA98A4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F80926-9640-3825-3F9F-DC8E6F9D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AE8B65-82D2-AB47-BCBA-AB5F8965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B781A-E973-4762-A499-B573735C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30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07AE28-ECC7-EFAE-EFA1-123708DE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1C9B58-D0F8-B8DE-79BB-B3B831BD5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B9F12C-2F0E-6F64-CB26-01143B3CC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32CFB-5882-4E5E-94F3-3223D4C7DC88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982BBE-2D64-D173-73AC-BC063BEBB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727944-EBED-4976-A923-BD223A41D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4D4A7-4064-40EE-8A75-A75F7A7A7B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803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9BB9264-B386-8F30-FC4B-9CFF9AFB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264694" y="1163640"/>
            <a:ext cx="11662611" cy="453071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2967C40-E12F-0975-7A0D-A6537AB566FC}"/>
              </a:ext>
            </a:extLst>
          </p:cNvPr>
          <p:cNvSpPr txBox="1">
            <a:spLocks/>
          </p:cNvSpPr>
          <p:nvPr/>
        </p:nvSpPr>
        <p:spPr>
          <a:xfrm>
            <a:off x="4808847" y="604936"/>
            <a:ext cx="2574303" cy="879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3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BRIEF</a:t>
            </a:r>
            <a:endParaRPr lang="es-PE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0C82EA59-9DDD-D0FC-C99A-9EBFA29F9217}"/>
              </a:ext>
            </a:extLst>
          </p:cNvPr>
          <p:cNvGrpSpPr/>
          <p:nvPr/>
        </p:nvGrpSpPr>
        <p:grpSpPr>
          <a:xfrm>
            <a:off x="617924" y="1737609"/>
            <a:ext cx="4738121" cy="3551998"/>
            <a:chOff x="498897" y="1494228"/>
            <a:chExt cx="4738121" cy="3551998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9AC7A9F-1044-806B-F1EC-E58C1B6AB9C7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1" y="149422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3B73279-F098-6831-D40C-0BCEC7E772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97" y="5034937"/>
              <a:ext cx="4738121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245C23C6-AF2A-0DFC-34A2-F8111C18F664}"/>
                </a:ext>
              </a:extLst>
            </p:cNvPr>
            <p:cNvSpPr/>
            <p:nvPr/>
          </p:nvSpPr>
          <p:spPr>
            <a:xfrm rot="5400000">
              <a:off x="182113" y="3084325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DA46A36-FA7B-876A-499C-95FA5B2F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-40" r="27886" b="3492"/>
          <a:stretch/>
        </p:blipFill>
        <p:spPr>
          <a:xfrm>
            <a:off x="5038057" y="561997"/>
            <a:ext cx="5736777" cy="62960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650A6D-D27E-8A93-C298-F9470579D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6DCB122-1455-8276-8349-211AF75F0FA2}"/>
              </a:ext>
            </a:extLst>
          </p:cNvPr>
          <p:cNvSpPr/>
          <p:nvPr/>
        </p:nvSpPr>
        <p:spPr>
          <a:xfrm>
            <a:off x="608092" y="289143"/>
            <a:ext cx="8423019" cy="1675123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CBA9A34-A4AF-F7D5-B59A-1C3D7BF1C255}"/>
              </a:ext>
            </a:extLst>
          </p:cNvPr>
          <p:cNvSpPr txBox="1">
            <a:spLocks/>
          </p:cNvSpPr>
          <p:nvPr/>
        </p:nvSpPr>
        <p:spPr>
          <a:xfrm>
            <a:off x="1433018" y="453488"/>
            <a:ext cx="7417471" cy="1274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¿QUÉ TAMAÑO TIENE LA EMPRESA?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69C36087-B085-5DDA-D519-C3F1AF781D23}"/>
              </a:ext>
            </a:extLst>
          </p:cNvPr>
          <p:cNvSpPr/>
          <p:nvPr/>
        </p:nvSpPr>
        <p:spPr>
          <a:xfrm rot="5400000">
            <a:off x="256467" y="877256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BB3CFA34-FA7A-3F41-C84E-533D05C93364}"/>
              </a:ext>
            </a:extLst>
          </p:cNvPr>
          <p:cNvSpPr txBox="1">
            <a:spLocks/>
          </p:cNvSpPr>
          <p:nvPr/>
        </p:nvSpPr>
        <p:spPr>
          <a:xfrm>
            <a:off x="1170515" y="2477740"/>
            <a:ext cx="6187215" cy="254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La empresa actualmente esta desarrollándose en su primera etapa, pero se quiere terminar este proyecto lo más pronto posible para que las personas disfruten de lo que se brindara. </a:t>
            </a:r>
          </a:p>
        </p:txBody>
      </p:sp>
    </p:spTree>
    <p:extLst>
      <p:ext uri="{BB962C8B-B14F-4D97-AF65-F5344CB8AC3E}">
        <p14:creationId xmlns:p14="http://schemas.microsoft.com/office/powerpoint/2010/main" val="60344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2DC07C4-DA79-F838-4BDE-E3219CEC5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970" b="20900"/>
          <a:stretch/>
        </p:blipFill>
        <p:spPr>
          <a:xfrm>
            <a:off x="18877" y="-1"/>
            <a:ext cx="12173123" cy="70229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4A374F-0E41-12E2-92D3-901F08AA1F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4DCDED3-2686-E629-D5E2-7CAE3340E83F}"/>
              </a:ext>
            </a:extLst>
          </p:cNvPr>
          <p:cNvSpPr/>
          <p:nvPr/>
        </p:nvSpPr>
        <p:spPr>
          <a:xfrm>
            <a:off x="1625600" y="289143"/>
            <a:ext cx="10009825" cy="1539657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F37000-B6F5-6367-FDF5-13AD8B9F6797}"/>
              </a:ext>
            </a:extLst>
          </p:cNvPr>
          <p:cNvSpPr txBox="1">
            <a:spLocks/>
          </p:cNvSpPr>
          <p:nvPr/>
        </p:nvSpPr>
        <p:spPr>
          <a:xfrm>
            <a:off x="2109311" y="454064"/>
            <a:ext cx="8827912" cy="1274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¿CUÁLES SON LAS FORTALEZAS Y DEBILIDADES?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23C33D6A-E403-C420-E13F-88B86B90331E}"/>
              </a:ext>
            </a:extLst>
          </p:cNvPr>
          <p:cNvSpPr/>
          <p:nvPr/>
        </p:nvSpPr>
        <p:spPr>
          <a:xfrm rot="16200000">
            <a:off x="10730331" y="806758"/>
            <a:ext cx="1056101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DB56E90-9EAA-4C18-026F-2BF30FB9AF0B}"/>
              </a:ext>
            </a:extLst>
          </p:cNvPr>
          <p:cNvCxnSpPr>
            <a:cxnSpLocks/>
          </p:cNvCxnSpPr>
          <p:nvPr/>
        </p:nvCxnSpPr>
        <p:spPr>
          <a:xfrm>
            <a:off x="11563066" y="1626810"/>
            <a:ext cx="0" cy="3551998"/>
          </a:xfrm>
          <a:prstGeom prst="line">
            <a:avLst/>
          </a:prstGeom>
          <a:ln w="127000">
            <a:solidFill>
              <a:srgbClr val="FF66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B89857E7-8FC1-2585-BF96-F3B56BCC6A75}"/>
              </a:ext>
            </a:extLst>
          </p:cNvPr>
          <p:cNvSpPr/>
          <p:nvPr/>
        </p:nvSpPr>
        <p:spPr>
          <a:xfrm rot="16200000">
            <a:off x="10659478" y="3153361"/>
            <a:ext cx="1202146" cy="498896"/>
          </a:xfrm>
          <a:prstGeom prst="triangl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BC7DD23D-C836-0315-5D9F-01DBA4F938D0}"/>
              </a:ext>
            </a:extLst>
          </p:cNvPr>
          <p:cNvSpPr txBox="1">
            <a:spLocks/>
          </p:cNvSpPr>
          <p:nvPr/>
        </p:nvSpPr>
        <p:spPr>
          <a:xfrm>
            <a:off x="6403594" y="2669195"/>
            <a:ext cx="4294587" cy="269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Ser una empresa primeriza en este mercado.</a:t>
            </a:r>
          </a:p>
          <a:p>
            <a:pPr marL="0" indent="0" algn="r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No tener la confianza absoluta de las personas.</a:t>
            </a:r>
          </a:p>
          <a:p>
            <a:pPr marL="0" indent="0" algn="r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No habrá un público que les guste tanto este servicio. 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76D01D0-BA5E-5E57-44C9-A38E666830FE}"/>
              </a:ext>
            </a:extLst>
          </p:cNvPr>
          <p:cNvSpPr txBox="1">
            <a:spLocks/>
          </p:cNvSpPr>
          <p:nvPr/>
        </p:nvSpPr>
        <p:spPr>
          <a:xfrm>
            <a:off x="8109132" y="2125610"/>
            <a:ext cx="2014328" cy="46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400" b="1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DEBILIDADES: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EA477C2-A52A-D80F-F6AA-F9E240988A32}"/>
              </a:ext>
            </a:extLst>
          </p:cNvPr>
          <p:cNvSpPr txBox="1">
            <a:spLocks/>
          </p:cNvSpPr>
          <p:nvPr/>
        </p:nvSpPr>
        <p:spPr>
          <a:xfrm>
            <a:off x="2068541" y="2084423"/>
            <a:ext cx="2014328" cy="46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400" b="1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FORTALEZAS: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DA0EF4D7-7703-78BA-0F46-1F2360A74D68}"/>
              </a:ext>
            </a:extLst>
          </p:cNvPr>
          <p:cNvSpPr txBox="1">
            <a:spLocks/>
          </p:cNvSpPr>
          <p:nvPr/>
        </p:nvSpPr>
        <p:spPr>
          <a:xfrm>
            <a:off x="853020" y="2634722"/>
            <a:ext cx="4685688" cy="3172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Poder segmentarse un público objetivo y fidelizarlo.</a:t>
            </a:r>
          </a:p>
          <a:p>
            <a:pPr marL="0" indent="0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Poder brindar algo nuevo al público y diferente al poder basarse en una categoría como la animación.</a:t>
            </a:r>
          </a:p>
          <a:p>
            <a:pPr marL="0" indent="0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Al poder hacer infografías lo podríamos hacer más dinámico e interactivo. </a:t>
            </a:r>
          </a:p>
        </p:txBody>
      </p:sp>
    </p:spTree>
    <p:extLst>
      <p:ext uri="{BB962C8B-B14F-4D97-AF65-F5344CB8AC3E}">
        <p14:creationId xmlns:p14="http://schemas.microsoft.com/office/powerpoint/2010/main" val="309210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DE3A68B-C23D-47B7-0B12-DFE4B284F7F9}"/>
              </a:ext>
            </a:extLst>
          </p:cNvPr>
          <p:cNvGrpSpPr/>
          <p:nvPr/>
        </p:nvGrpSpPr>
        <p:grpSpPr>
          <a:xfrm>
            <a:off x="627756" y="1599960"/>
            <a:ext cx="5000884" cy="3551998"/>
            <a:chOff x="498897" y="1494228"/>
            <a:chExt cx="4738121" cy="3551998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BFAD4DE6-83B9-8F33-5280-214A434FFD26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1" y="149422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F27D59A-5A2C-9948-4834-9B4D27870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97" y="5034937"/>
              <a:ext cx="4738121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11C9E268-9844-12ED-1286-E6ED6CE12A3F}"/>
                </a:ext>
              </a:extLst>
            </p:cNvPr>
            <p:cNvSpPr/>
            <p:nvPr/>
          </p:nvSpPr>
          <p:spPr>
            <a:xfrm rot="5400000">
              <a:off x="182113" y="3084325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810EE873-C1E3-B2AC-61E7-DBCB81C2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7" y="808074"/>
            <a:ext cx="8352258" cy="60499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B5D425-9D23-9243-B1AD-097DBB377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7977F54-605E-53F6-2080-7126096A135E}"/>
              </a:ext>
            </a:extLst>
          </p:cNvPr>
          <p:cNvSpPr/>
          <p:nvPr/>
        </p:nvSpPr>
        <p:spPr>
          <a:xfrm>
            <a:off x="608092" y="289144"/>
            <a:ext cx="9280975" cy="1483212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1CC9BB-8DC1-A583-A0E2-12E7462842E1}"/>
              </a:ext>
            </a:extLst>
          </p:cNvPr>
          <p:cNvSpPr txBox="1">
            <a:spLocks/>
          </p:cNvSpPr>
          <p:nvPr/>
        </p:nvSpPr>
        <p:spPr>
          <a:xfrm>
            <a:off x="1364602" y="440669"/>
            <a:ext cx="8219666" cy="1202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¿QUÉ ME MOTIVO A EMPEZAR ESTE PROYECTO?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33B58EA0-7994-96B6-A19A-087B974DFF1E}"/>
              </a:ext>
            </a:extLst>
          </p:cNvPr>
          <p:cNvSpPr/>
          <p:nvPr/>
        </p:nvSpPr>
        <p:spPr>
          <a:xfrm rot="5400000">
            <a:off x="237127" y="780645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0D7FCB8-7C0D-4E99-114B-93B796C0A5EE}"/>
              </a:ext>
            </a:extLst>
          </p:cNvPr>
          <p:cNvSpPr txBox="1">
            <a:spLocks/>
          </p:cNvSpPr>
          <p:nvPr/>
        </p:nvSpPr>
        <p:spPr>
          <a:xfrm>
            <a:off x="1364603" y="2229820"/>
            <a:ext cx="8661900" cy="2387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La animación es cine en estado puro el cual considero muy infravalorada y no se le da la importancia como debería ser. Es por eso que he querido involucrarme en este proyecto y poder compartir lo que me gusta de diferentes maneras para poder captar su atención y que puedan disfrutar del contenido.</a:t>
            </a:r>
            <a:endParaRPr lang="es-PE" i="1" dirty="0">
              <a:solidFill>
                <a:schemeClr val="bg1"/>
              </a:solidFill>
              <a:highlight>
                <a:srgbClr val="008080"/>
              </a:highligh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74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2E65208D-7663-49E4-BB42-95FB09436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51" b="528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60AA69B-5C56-C3F0-82FB-657445F14F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5FFE7A9-E007-AB37-7D09-24C1D6DB03DC}"/>
              </a:ext>
            </a:extLst>
          </p:cNvPr>
          <p:cNvSpPr/>
          <p:nvPr/>
        </p:nvSpPr>
        <p:spPr>
          <a:xfrm>
            <a:off x="6218671" y="217002"/>
            <a:ext cx="5487908" cy="134643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7E28C0-60EA-4059-3B81-A4EAFAE717B2}"/>
              </a:ext>
            </a:extLst>
          </p:cNvPr>
          <p:cNvSpPr txBox="1">
            <a:spLocks/>
          </p:cNvSpPr>
          <p:nvPr/>
        </p:nvSpPr>
        <p:spPr>
          <a:xfrm>
            <a:off x="6776919" y="230675"/>
            <a:ext cx="4099222" cy="1319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CONCLUSIÓN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A5475D22-28F2-FA92-52F8-F82C4D976994}"/>
              </a:ext>
            </a:extLst>
          </p:cNvPr>
          <p:cNvSpPr/>
          <p:nvPr/>
        </p:nvSpPr>
        <p:spPr>
          <a:xfrm rot="16200000">
            <a:off x="10840291" y="667302"/>
            <a:ext cx="826396" cy="4458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27677B-0481-97ED-ABA6-303D6D780AE2}"/>
              </a:ext>
            </a:extLst>
          </p:cNvPr>
          <p:cNvGrpSpPr/>
          <p:nvPr/>
        </p:nvGrpSpPr>
        <p:grpSpPr>
          <a:xfrm>
            <a:off x="6554850" y="1430167"/>
            <a:ext cx="5129735" cy="3551998"/>
            <a:chOff x="6186804" y="1590998"/>
            <a:chExt cx="5129735" cy="3551998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D2CA046-93B2-DA6E-04FF-EF62E9A21DF2}"/>
                </a:ext>
              </a:extLst>
            </p:cNvPr>
            <p:cNvCxnSpPr>
              <a:cxnSpLocks/>
            </p:cNvCxnSpPr>
            <p:nvPr/>
          </p:nvCxnSpPr>
          <p:spPr>
            <a:xfrm>
              <a:off x="11254012" y="159099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98BF93A3-A3EA-DA30-8E07-82D0D68D613E}"/>
                </a:ext>
              </a:extLst>
            </p:cNvPr>
            <p:cNvCxnSpPr>
              <a:cxnSpLocks/>
            </p:cNvCxnSpPr>
            <p:nvPr/>
          </p:nvCxnSpPr>
          <p:spPr>
            <a:xfrm>
              <a:off x="6186804" y="5131707"/>
              <a:ext cx="5129735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7184CF35-D42C-7576-9C55-17455AAC3C00}"/>
                </a:ext>
              </a:extLst>
            </p:cNvPr>
            <p:cNvSpPr/>
            <p:nvPr/>
          </p:nvSpPr>
          <p:spPr>
            <a:xfrm rot="16200000">
              <a:off x="10350424" y="3117549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sp>
        <p:nvSpPr>
          <p:cNvPr id="9" name="Elipse 8">
            <a:extLst>
              <a:ext uri="{FF2B5EF4-FFF2-40B4-BE49-F238E27FC236}">
                <a16:creationId xmlns:a16="http://schemas.microsoft.com/office/drawing/2014/main" id="{64D64188-1FF2-1EA1-F040-D3F7C02D6CCA}"/>
              </a:ext>
            </a:extLst>
          </p:cNvPr>
          <p:cNvSpPr/>
          <p:nvPr/>
        </p:nvSpPr>
        <p:spPr>
          <a:xfrm>
            <a:off x="277240" y="169605"/>
            <a:ext cx="3987209" cy="3987209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s-ES" sz="1600" i="1" dirty="0">
                <a:solidFill>
                  <a:schemeClr val="bg1"/>
                </a:solidFill>
                <a:cs typeface="Arial" panose="020B0604020202020204" pitchFamily="34" charset="0"/>
              </a:rPr>
              <a:t>“La animación es cine, no es un género. Está para llegar al siguiente nivel, por favor, ayúdennos, manténganla presente en sus conversaciones. Animar es dar alma a algo que no la tiene. Es el vehículo perfecto para abordar las grandes cuestiones del universo”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C47121-3555-F4DB-3A78-0C689B20F0E0}"/>
              </a:ext>
            </a:extLst>
          </p:cNvPr>
          <p:cNvSpPr txBox="1"/>
          <p:nvPr/>
        </p:nvSpPr>
        <p:spPr>
          <a:xfrm>
            <a:off x="177681" y="3577050"/>
            <a:ext cx="3838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PE" sz="2800" b="1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GUILLERMO DEL TORO</a:t>
            </a:r>
            <a:endParaRPr lang="es-ES" sz="2800" b="1" i="1" dirty="0">
              <a:solidFill>
                <a:schemeClr val="bg1"/>
              </a:solidFill>
              <a:highlight>
                <a:srgbClr val="008080"/>
              </a:highlight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373414-8DCC-B4C1-67C0-1E0CB4653F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r="13053"/>
          <a:stretch/>
        </p:blipFill>
        <p:spPr>
          <a:xfrm>
            <a:off x="482045" y="4094827"/>
            <a:ext cx="3218736" cy="23962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734E25D9-1B7E-FA85-7026-C6F94491D826}"/>
              </a:ext>
            </a:extLst>
          </p:cNvPr>
          <p:cNvSpPr txBox="1">
            <a:spLocks/>
          </p:cNvSpPr>
          <p:nvPr/>
        </p:nvSpPr>
        <p:spPr>
          <a:xfrm>
            <a:off x="6001965" y="1890233"/>
            <a:ext cx="4874175" cy="276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Este proyecto esta generado para poder dar el mejor entretenimiento con opiniones 100%  honestas y que la gente se pueda interesar en la animación tanto las personas de años anteriores como los de esta nueva era. Se espera lograr entrar al corazón de nuestros espectadores.</a:t>
            </a:r>
            <a:endParaRPr lang="es-PE" sz="2400" i="1" dirty="0">
              <a:solidFill>
                <a:schemeClr val="bg1"/>
              </a:solidFill>
              <a:highlight>
                <a:srgbClr val="008080"/>
              </a:highligh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5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B15EA17-A276-7830-A0ED-D3DAC1E64B88}"/>
              </a:ext>
            </a:extLst>
          </p:cNvPr>
          <p:cNvSpPr/>
          <p:nvPr/>
        </p:nvSpPr>
        <p:spPr>
          <a:xfrm>
            <a:off x="485273" y="1658605"/>
            <a:ext cx="4365023" cy="1869786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B9E18CA-053D-1EAC-E2CB-37ABCD176421}"/>
              </a:ext>
            </a:extLst>
          </p:cNvPr>
          <p:cNvCxnSpPr>
            <a:cxnSpLocks/>
          </p:cNvCxnSpPr>
          <p:nvPr/>
        </p:nvCxnSpPr>
        <p:spPr>
          <a:xfrm flipH="1">
            <a:off x="485273" y="1658603"/>
            <a:ext cx="4365023" cy="18569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8A23A50-2126-07D2-5CA1-6DEE7CDD2A35}"/>
              </a:ext>
            </a:extLst>
          </p:cNvPr>
          <p:cNvCxnSpPr>
            <a:cxnSpLocks/>
          </p:cNvCxnSpPr>
          <p:nvPr/>
        </p:nvCxnSpPr>
        <p:spPr>
          <a:xfrm>
            <a:off x="485273" y="1658604"/>
            <a:ext cx="4365023" cy="18569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C118F2D-EFF8-06D2-7FFB-9686CE0ECA4F}"/>
              </a:ext>
            </a:extLst>
          </p:cNvPr>
          <p:cNvSpPr/>
          <p:nvPr/>
        </p:nvSpPr>
        <p:spPr>
          <a:xfrm>
            <a:off x="485273" y="1658604"/>
            <a:ext cx="11221454" cy="474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547A3E-A2E8-81F2-98EC-92F84AD1A18C}"/>
              </a:ext>
            </a:extLst>
          </p:cNvPr>
          <p:cNvSpPr/>
          <p:nvPr/>
        </p:nvSpPr>
        <p:spPr>
          <a:xfrm>
            <a:off x="1371601" y="4617616"/>
            <a:ext cx="9448796" cy="5817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4665197-EAE4-2A56-E1EF-77A05AC81815}"/>
              </a:ext>
            </a:extLst>
          </p:cNvPr>
          <p:cNvGrpSpPr/>
          <p:nvPr/>
        </p:nvGrpSpPr>
        <p:grpSpPr>
          <a:xfrm>
            <a:off x="1371601" y="3719768"/>
            <a:ext cx="9448797" cy="449179"/>
            <a:chOff x="1347536" y="1957136"/>
            <a:chExt cx="9448797" cy="449179"/>
          </a:xfrm>
          <a:solidFill>
            <a:schemeClr val="bg1"/>
          </a:solidFill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29ACE210-4D96-DF28-11BF-C4C5DF793E03}"/>
                </a:ext>
              </a:extLst>
            </p:cNvPr>
            <p:cNvSpPr/>
            <p:nvPr/>
          </p:nvSpPr>
          <p:spPr>
            <a:xfrm>
              <a:off x="1347536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6995C19C-495B-4014-3DA3-BB062DD89B8A}"/>
                </a:ext>
              </a:extLst>
            </p:cNvPr>
            <p:cNvSpPr/>
            <p:nvPr/>
          </p:nvSpPr>
          <p:spPr>
            <a:xfrm>
              <a:off x="3272588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C91D3993-A2E4-933C-6792-C0D360E9B028}"/>
                </a:ext>
              </a:extLst>
            </p:cNvPr>
            <p:cNvSpPr/>
            <p:nvPr/>
          </p:nvSpPr>
          <p:spPr>
            <a:xfrm>
              <a:off x="5197640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690E80D-4012-58E9-782E-4DD5511A75FD}"/>
                </a:ext>
              </a:extLst>
            </p:cNvPr>
            <p:cNvSpPr/>
            <p:nvPr/>
          </p:nvSpPr>
          <p:spPr>
            <a:xfrm>
              <a:off x="7122692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373F772E-6382-74BB-E3C7-D21ECC58C8C8}"/>
                </a:ext>
              </a:extLst>
            </p:cNvPr>
            <p:cNvSpPr/>
            <p:nvPr/>
          </p:nvSpPr>
          <p:spPr>
            <a:xfrm>
              <a:off x="9047744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8D26D9A-C9E9-1462-E0AD-6E8403AE7A5E}"/>
              </a:ext>
            </a:extLst>
          </p:cNvPr>
          <p:cNvSpPr/>
          <p:nvPr/>
        </p:nvSpPr>
        <p:spPr>
          <a:xfrm>
            <a:off x="688220" y="1849982"/>
            <a:ext cx="2714916" cy="7379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IMAGEN (LOGO)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79BAA60-D04E-9AB5-6B1A-9D656AF3CFAC}"/>
              </a:ext>
            </a:extLst>
          </p:cNvPr>
          <p:cNvSpPr/>
          <p:nvPr/>
        </p:nvSpPr>
        <p:spPr>
          <a:xfrm>
            <a:off x="477252" y="281687"/>
            <a:ext cx="5115375" cy="1099389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C59406-B75A-F079-C3D7-527865570F38}"/>
              </a:ext>
            </a:extLst>
          </p:cNvPr>
          <p:cNvSpPr txBox="1">
            <a:spLocks/>
          </p:cNvSpPr>
          <p:nvPr/>
        </p:nvSpPr>
        <p:spPr>
          <a:xfrm>
            <a:off x="1285578" y="552562"/>
            <a:ext cx="3944148" cy="628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WIREFRAME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A3D2C730-5CDF-BD13-A6BE-6AA259A75BF5}"/>
              </a:ext>
            </a:extLst>
          </p:cNvPr>
          <p:cNvSpPr/>
          <p:nvPr/>
        </p:nvSpPr>
        <p:spPr>
          <a:xfrm rot="5400000">
            <a:off x="544843" y="600577"/>
            <a:ext cx="785650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4BE532B-443E-1110-8C27-FFEA9D85C69B}"/>
              </a:ext>
            </a:extLst>
          </p:cNvPr>
          <p:cNvSpPr/>
          <p:nvPr/>
        </p:nvSpPr>
        <p:spPr>
          <a:xfrm>
            <a:off x="1371602" y="5199395"/>
            <a:ext cx="3160642" cy="1201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A0D13CD-7407-1361-4ED4-3A9275108671}"/>
              </a:ext>
            </a:extLst>
          </p:cNvPr>
          <p:cNvSpPr/>
          <p:nvPr/>
        </p:nvSpPr>
        <p:spPr>
          <a:xfrm>
            <a:off x="4532245" y="5199394"/>
            <a:ext cx="3127514" cy="1201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6B1ACA4-033E-9346-4C94-05CF7D94D78E}"/>
              </a:ext>
            </a:extLst>
          </p:cNvPr>
          <p:cNvSpPr/>
          <p:nvPr/>
        </p:nvSpPr>
        <p:spPr>
          <a:xfrm>
            <a:off x="7659759" y="5199394"/>
            <a:ext cx="3160638" cy="12014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56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939E068-010C-FCE6-7BDB-8242E07690AB}"/>
              </a:ext>
            </a:extLst>
          </p:cNvPr>
          <p:cNvSpPr/>
          <p:nvPr/>
        </p:nvSpPr>
        <p:spPr>
          <a:xfrm>
            <a:off x="485273" y="1763755"/>
            <a:ext cx="11221454" cy="47421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20CDD2-483C-3CF0-C812-5913C77074A9}"/>
              </a:ext>
            </a:extLst>
          </p:cNvPr>
          <p:cNvSpPr/>
          <p:nvPr/>
        </p:nvSpPr>
        <p:spPr>
          <a:xfrm>
            <a:off x="1179095" y="1603335"/>
            <a:ext cx="9801726" cy="737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6490FA2-8299-A141-83F6-BD1EDBBA2405}"/>
              </a:ext>
            </a:extLst>
          </p:cNvPr>
          <p:cNvGrpSpPr/>
          <p:nvPr/>
        </p:nvGrpSpPr>
        <p:grpSpPr>
          <a:xfrm>
            <a:off x="1371601" y="1763755"/>
            <a:ext cx="9448797" cy="449179"/>
            <a:chOff x="1347536" y="1957136"/>
            <a:chExt cx="9448797" cy="449179"/>
          </a:xfrm>
          <a:solidFill>
            <a:schemeClr val="bg1"/>
          </a:solidFill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2B38CB2E-101F-C975-80BC-5B76B16109B9}"/>
                </a:ext>
              </a:extLst>
            </p:cNvPr>
            <p:cNvSpPr/>
            <p:nvPr/>
          </p:nvSpPr>
          <p:spPr>
            <a:xfrm>
              <a:off x="1347536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122D36AE-0D34-A65A-0055-996A1231C66E}"/>
                </a:ext>
              </a:extLst>
            </p:cNvPr>
            <p:cNvSpPr/>
            <p:nvPr/>
          </p:nvSpPr>
          <p:spPr>
            <a:xfrm>
              <a:off x="3272588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472E7F2-C113-625A-491B-45DF2F8C83DB}"/>
                </a:ext>
              </a:extLst>
            </p:cNvPr>
            <p:cNvSpPr/>
            <p:nvPr/>
          </p:nvSpPr>
          <p:spPr>
            <a:xfrm>
              <a:off x="5197640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ADFE6B3B-B394-A2AE-5D6B-2B4739272FE6}"/>
                </a:ext>
              </a:extLst>
            </p:cNvPr>
            <p:cNvSpPr/>
            <p:nvPr/>
          </p:nvSpPr>
          <p:spPr>
            <a:xfrm>
              <a:off x="7122692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57F4085-C78E-AFA8-2EE3-352EA3C67723}"/>
                </a:ext>
              </a:extLst>
            </p:cNvPr>
            <p:cNvSpPr/>
            <p:nvPr/>
          </p:nvSpPr>
          <p:spPr>
            <a:xfrm>
              <a:off x="9047744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BEFBDF82-2B2D-7693-95F4-4FD877D10A66}"/>
              </a:ext>
            </a:extLst>
          </p:cNvPr>
          <p:cNvSpPr/>
          <p:nvPr/>
        </p:nvSpPr>
        <p:spPr>
          <a:xfrm>
            <a:off x="1925053" y="2502570"/>
            <a:ext cx="641684" cy="5133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22DBAFE3-A4AE-A861-81A1-4FFE56181394}"/>
              </a:ext>
            </a:extLst>
          </p:cNvPr>
          <p:cNvSpPr/>
          <p:nvPr/>
        </p:nvSpPr>
        <p:spPr>
          <a:xfrm>
            <a:off x="3850105" y="2518614"/>
            <a:ext cx="641684" cy="5133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C3B817B6-A4C0-B450-3353-7CBD44C096EE}"/>
              </a:ext>
            </a:extLst>
          </p:cNvPr>
          <p:cNvSpPr/>
          <p:nvPr/>
        </p:nvSpPr>
        <p:spPr>
          <a:xfrm>
            <a:off x="5775161" y="2517735"/>
            <a:ext cx="641684" cy="5133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3C6E41C4-2896-EE15-4CFA-5D09CDE44B94}"/>
              </a:ext>
            </a:extLst>
          </p:cNvPr>
          <p:cNvSpPr/>
          <p:nvPr/>
        </p:nvSpPr>
        <p:spPr>
          <a:xfrm>
            <a:off x="7700213" y="2533779"/>
            <a:ext cx="641684" cy="5133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E7BBA9D-0D46-C7A7-F216-6B69CFFE8604}"/>
              </a:ext>
            </a:extLst>
          </p:cNvPr>
          <p:cNvGrpSpPr/>
          <p:nvPr/>
        </p:nvGrpSpPr>
        <p:grpSpPr>
          <a:xfrm>
            <a:off x="1371601" y="3272590"/>
            <a:ext cx="1748589" cy="2181726"/>
            <a:chOff x="1371601" y="2566737"/>
            <a:chExt cx="1748589" cy="2181726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6CCFAFA-691C-7EC5-CC85-BD98E5AE7B22}"/>
                </a:ext>
              </a:extLst>
            </p:cNvPr>
            <p:cNvSpPr/>
            <p:nvPr/>
          </p:nvSpPr>
          <p:spPr>
            <a:xfrm>
              <a:off x="1371601" y="2566737"/>
              <a:ext cx="1748589" cy="21817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BFFDECE-2CB7-18AB-94B3-4B95DD2E4FB6}"/>
                </a:ext>
              </a:extLst>
            </p:cNvPr>
            <p:cNvCxnSpPr/>
            <p:nvPr/>
          </p:nvCxnSpPr>
          <p:spPr>
            <a:xfrm>
              <a:off x="1371601" y="295174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D505767-3D0E-B0BF-D0AA-F91A8B1AA4F0}"/>
                </a:ext>
              </a:extLst>
            </p:cNvPr>
            <p:cNvCxnSpPr/>
            <p:nvPr/>
          </p:nvCxnSpPr>
          <p:spPr>
            <a:xfrm>
              <a:off x="1371601" y="3429000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92384FE-DF7B-1556-BC15-96C79AB06B0E}"/>
                </a:ext>
              </a:extLst>
            </p:cNvPr>
            <p:cNvCxnSpPr/>
            <p:nvPr/>
          </p:nvCxnSpPr>
          <p:spPr>
            <a:xfrm>
              <a:off x="1371601" y="3842084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69EEF1C-C03B-E1D5-5747-C13EFEB7E6D7}"/>
                </a:ext>
              </a:extLst>
            </p:cNvPr>
            <p:cNvCxnSpPr/>
            <p:nvPr/>
          </p:nvCxnSpPr>
          <p:spPr>
            <a:xfrm>
              <a:off x="1371601" y="431933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EC5FE45-15E3-304F-CF96-8E40604046BB}"/>
              </a:ext>
            </a:extLst>
          </p:cNvPr>
          <p:cNvGrpSpPr/>
          <p:nvPr/>
        </p:nvGrpSpPr>
        <p:grpSpPr>
          <a:xfrm>
            <a:off x="3296652" y="3265447"/>
            <a:ext cx="1748589" cy="2181726"/>
            <a:chOff x="1371601" y="2566737"/>
            <a:chExt cx="1748589" cy="2181726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1F866FF-C061-4B79-1AE5-2636C809C14E}"/>
                </a:ext>
              </a:extLst>
            </p:cNvPr>
            <p:cNvSpPr/>
            <p:nvPr/>
          </p:nvSpPr>
          <p:spPr>
            <a:xfrm>
              <a:off x="1371601" y="2566737"/>
              <a:ext cx="1748589" cy="21817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28F732F9-237E-419F-2CAB-DBFBC6C214D0}"/>
                </a:ext>
              </a:extLst>
            </p:cNvPr>
            <p:cNvCxnSpPr/>
            <p:nvPr/>
          </p:nvCxnSpPr>
          <p:spPr>
            <a:xfrm>
              <a:off x="1371601" y="295174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859C69D-FB9E-1F8A-A1C4-D072C50EF3AA}"/>
                </a:ext>
              </a:extLst>
            </p:cNvPr>
            <p:cNvCxnSpPr/>
            <p:nvPr/>
          </p:nvCxnSpPr>
          <p:spPr>
            <a:xfrm>
              <a:off x="1371601" y="3429000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914A48B8-B261-7839-0D07-1513C4DB672E}"/>
                </a:ext>
              </a:extLst>
            </p:cNvPr>
            <p:cNvCxnSpPr/>
            <p:nvPr/>
          </p:nvCxnSpPr>
          <p:spPr>
            <a:xfrm>
              <a:off x="1371601" y="3842084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A0A8367F-7CDF-FC11-C24F-B55C70A555E8}"/>
                </a:ext>
              </a:extLst>
            </p:cNvPr>
            <p:cNvCxnSpPr/>
            <p:nvPr/>
          </p:nvCxnSpPr>
          <p:spPr>
            <a:xfrm>
              <a:off x="1371601" y="431933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300914F-D098-326A-88A7-4E51D53996FB}"/>
              </a:ext>
            </a:extLst>
          </p:cNvPr>
          <p:cNvGrpSpPr/>
          <p:nvPr/>
        </p:nvGrpSpPr>
        <p:grpSpPr>
          <a:xfrm>
            <a:off x="5221705" y="3279733"/>
            <a:ext cx="1748589" cy="2181726"/>
            <a:chOff x="1371601" y="2566737"/>
            <a:chExt cx="1748589" cy="2181726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54D602E-F832-8ED6-6BD4-D3578D1BB1F0}"/>
                </a:ext>
              </a:extLst>
            </p:cNvPr>
            <p:cNvSpPr/>
            <p:nvPr/>
          </p:nvSpPr>
          <p:spPr>
            <a:xfrm>
              <a:off x="1371601" y="2566737"/>
              <a:ext cx="1748589" cy="21817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612BE88-7D5B-590D-8F66-7FB804BC1522}"/>
                </a:ext>
              </a:extLst>
            </p:cNvPr>
            <p:cNvCxnSpPr/>
            <p:nvPr/>
          </p:nvCxnSpPr>
          <p:spPr>
            <a:xfrm>
              <a:off x="1371601" y="295174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F1E3C7A-D57B-FFEC-1967-596F84F2B46B}"/>
                </a:ext>
              </a:extLst>
            </p:cNvPr>
            <p:cNvCxnSpPr/>
            <p:nvPr/>
          </p:nvCxnSpPr>
          <p:spPr>
            <a:xfrm>
              <a:off x="1371601" y="3429000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19EF7C4-CD40-9B96-2561-57D516B905C3}"/>
                </a:ext>
              </a:extLst>
            </p:cNvPr>
            <p:cNvCxnSpPr/>
            <p:nvPr/>
          </p:nvCxnSpPr>
          <p:spPr>
            <a:xfrm>
              <a:off x="1371601" y="3842084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33C2587-1BE1-FE88-5AE6-119E5552ADFA}"/>
                </a:ext>
              </a:extLst>
            </p:cNvPr>
            <p:cNvCxnSpPr/>
            <p:nvPr/>
          </p:nvCxnSpPr>
          <p:spPr>
            <a:xfrm>
              <a:off x="1371601" y="431933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B485EF7-812A-AEBC-CFDE-B8F01AE4031D}"/>
              </a:ext>
            </a:extLst>
          </p:cNvPr>
          <p:cNvGrpSpPr/>
          <p:nvPr/>
        </p:nvGrpSpPr>
        <p:grpSpPr>
          <a:xfrm>
            <a:off x="7146756" y="3272590"/>
            <a:ext cx="1748589" cy="2181726"/>
            <a:chOff x="1371601" y="2566737"/>
            <a:chExt cx="1748589" cy="2181726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B46C5D7C-D552-05DE-3780-33EDB9BEC48B}"/>
                </a:ext>
              </a:extLst>
            </p:cNvPr>
            <p:cNvSpPr/>
            <p:nvPr/>
          </p:nvSpPr>
          <p:spPr>
            <a:xfrm>
              <a:off x="1371601" y="2566737"/>
              <a:ext cx="1748589" cy="21817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B3E9FA77-3C85-1D84-2E17-F3A70BF424F9}"/>
                </a:ext>
              </a:extLst>
            </p:cNvPr>
            <p:cNvCxnSpPr/>
            <p:nvPr/>
          </p:nvCxnSpPr>
          <p:spPr>
            <a:xfrm>
              <a:off x="1371601" y="295174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A96885F5-40A4-2E55-DA81-8B2F61153EF8}"/>
                </a:ext>
              </a:extLst>
            </p:cNvPr>
            <p:cNvCxnSpPr/>
            <p:nvPr/>
          </p:nvCxnSpPr>
          <p:spPr>
            <a:xfrm>
              <a:off x="1371601" y="3429000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47A89BF2-D8E5-8C69-02C6-6A72E1B4373B}"/>
                </a:ext>
              </a:extLst>
            </p:cNvPr>
            <p:cNvCxnSpPr/>
            <p:nvPr/>
          </p:nvCxnSpPr>
          <p:spPr>
            <a:xfrm>
              <a:off x="1371601" y="3842084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8487C4BC-8DB1-1504-A4FB-B70B6BC49B0A}"/>
                </a:ext>
              </a:extLst>
            </p:cNvPr>
            <p:cNvCxnSpPr/>
            <p:nvPr/>
          </p:nvCxnSpPr>
          <p:spPr>
            <a:xfrm>
              <a:off x="1371601" y="4319337"/>
              <a:ext cx="174858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4D4639E-243B-9320-A7C0-5CC2116C1340}"/>
              </a:ext>
            </a:extLst>
          </p:cNvPr>
          <p:cNvSpPr/>
          <p:nvPr/>
        </p:nvSpPr>
        <p:spPr>
          <a:xfrm>
            <a:off x="9396662" y="3838077"/>
            <a:ext cx="2105528" cy="737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SUBTÍTULOS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CE2C3A7-4A40-ACF7-218C-FA52293D00B9}"/>
              </a:ext>
            </a:extLst>
          </p:cNvPr>
          <p:cNvSpPr/>
          <p:nvPr/>
        </p:nvSpPr>
        <p:spPr>
          <a:xfrm>
            <a:off x="1058779" y="1475874"/>
            <a:ext cx="10234863" cy="10418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Flecha: hacia abajo 39">
            <a:extLst>
              <a:ext uri="{FF2B5EF4-FFF2-40B4-BE49-F238E27FC236}">
                <a16:creationId xmlns:a16="http://schemas.microsoft.com/office/drawing/2014/main" id="{B77C201D-F015-E4A4-4CCF-3FE6122AB79A}"/>
              </a:ext>
            </a:extLst>
          </p:cNvPr>
          <p:cNvSpPr/>
          <p:nvPr/>
        </p:nvSpPr>
        <p:spPr>
          <a:xfrm>
            <a:off x="7916782" y="1265572"/>
            <a:ext cx="481261" cy="449179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5404FD6B-2D5F-6123-02D5-1B181890AAD2}"/>
              </a:ext>
            </a:extLst>
          </p:cNvPr>
          <p:cNvSpPr/>
          <p:nvPr/>
        </p:nvSpPr>
        <p:spPr>
          <a:xfrm rot="5400000">
            <a:off x="8928565" y="4014634"/>
            <a:ext cx="481261" cy="4491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4C788D97-CD64-0091-A86E-2A2F986C0A82}"/>
              </a:ext>
            </a:extLst>
          </p:cNvPr>
          <p:cNvSpPr/>
          <p:nvPr/>
        </p:nvSpPr>
        <p:spPr>
          <a:xfrm>
            <a:off x="1171074" y="3155689"/>
            <a:ext cx="8021051" cy="2459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5B03CDA-E70F-95A3-0D93-59D481E490DF}"/>
              </a:ext>
            </a:extLst>
          </p:cNvPr>
          <p:cNvSpPr/>
          <p:nvPr/>
        </p:nvSpPr>
        <p:spPr>
          <a:xfrm>
            <a:off x="8446169" y="576644"/>
            <a:ext cx="3364833" cy="737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BARRA DE NAVEGACIÓN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7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660A049E-E945-F69A-3A4B-CF333C3FA3B4}"/>
              </a:ext>
            </a:extLst>
          </p:cNvPr>
          <p:cNvSpPr/>
          <p:nvPr/>
        </p:nvSpPr>
        <p:spPr>
          <a:xfrm>
            <a:off x="7874719" y="1763752"/>
            <a:ext cx="3824295" cy="4742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33BA088-85C5-F2DD-9D1B-EF585A7CD703}"/>
              </a:ext>
            </a:extLst>
          </p:cNvPr>
          <p:cNvSpPr/>
          <p:nvPr/>
        </p:nvSpPr>
        <p:spPr>
          <a:xfrm>
            <a:off x="4167810" y="1763752"/>
            <a:ext cx="3706909" cy="4742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01F75D-3C6C-55A5-3C02-86CEEF0C00B4}"/>
              </a:ext>
            </a:extLst>
          </p:cNvPr>
          <p:cNvSpPr/>
          <p:nvPr/>
        </p:nvSpPr>
        <p:spPr>
          <a:xfrm>
            <a:off x="485273" y="1763754"/>
            <a:ext cx="3663872" cy="4742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D3532A23-0B59-FE54-4147-6CD81A5CB520}"/>
              </a:ext>
            </a:extLst>
          </p:cNvPr>
          <p:cNvSpPr/>
          <p:nvPr/>
        </p:nvSpPr>
        <p:spPr>
          <a:xfrm>
            <a:off x="1058779" y="1475874"/>
            <a:ext cx="10234863" cy="104186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2FB5A012-4261-7502-E61E-E33B83D43143}"/>
              </a:ext>
            </a:extLst>
          </p:cNvPr>
          <p:cNvGrpSpPr/>
          <p:nvPr/>
        </p:nvGrpSpPr>
        <p:grpSpPr>
          <a:xfrm>
            <a:off x="467508" y="1763752"/>
            <a:ext cx="3703440" cy="4742195"/>
            <a:chOff x="467508" y="1763752"/>
            <a:chExt cx="3703440" cy="4742195"/>
          </a:xfrm>
        </p:grpSpPr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F5464B9-A0E0-9748-7CA4-C58494F462B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>
              <a:off x="467508" y="1763755"/>
              <a:ext cx="3703440" cy="4742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8EFB02D0-AB1C-64BE-D298-8114E252A7AB}"/>
                </a:ext>
              </a:extLst>
            </p:cNvPr>
            <p:cNvCxnSpPr>
              <a:cxnSpLocks/>
            </p:cNvCxnSpPr>
            <p:nvPr/>
          </p:nvCxnSpPr>
          <p:spPr>
            <a:xfrm>
              <a:off x="492986" y="1763752"/>
              <a:ext cx="3674824" cy="47421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4D8FE994-3436-9C4B-9D66-4E5F3FDF7F26}"/>
              </a:ext>
            </a:extLst>
          </p:cNvPr>
          <p:cNvCxnSpPr>
            <a:cxnSpLocks/>
          </p:cNvCxnSpPr>
          <p:nvPr/>
        </p:nvCxnSpPr>
        <p:spPr>
          <a:xfrm>
            <a:off x="4219447" y="1763748"/>
            <a:ext cx="3674824" cy="4742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B4BC686A-5839-197A-44C1-E44CBE8413D6}"/>
              </a:ext>
            </a:extLst>
          </p:cNvPr>
          <p:cNvCxnSpPr>
            <a:cxnSpLocks/>
          </p:cNvCxnSpPr>
          <p:nvPr/>
        </p:nvCxnSpPr>
        <p:spPr>
          <a:xfrm flipH="1">
            <a:off x="4193969" y="1763751"/>
            <a:ext cx="3703440" cy="4742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84186590-CD02-DEF6-8073-9E7527EC0A50}"/>
              </a:ext>
            </a:extLst>
          </p:cNvPr>
          <p:cNvCxnSpPr>
            <a:cxnSpLocks/>
          </p:cNvCxnSpPr>
          <p:nvPr/>
        </p:nvCxnSpPr>
        <p:spPr>
          <a:xfrm>
            <a:off x="7878889" y="1813012"/>
            <a:ext cx="3674824" cy="4742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76371B20-9A0B-4047-7359-79B905E74D65}"/>
              </a:ext>
            </a:extLst>
          </p:cNvPr>
          <p:cNvSpPr/>
          <p:nvPr/>
        </p:nvSpPr>
        <p:spPr>
          <a:xfrm>
            <a:off x="485273" y="1763755"/>
            <a:ext cx="11221454" cy="47421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01B4A0C-9F6D-A5D8-FBB1-2929E4E8C126}"/>
              </a:ext>
            </a:extLst>
          </p:cNvPr>
          <p:cNvSpPr/>
          <p:nvPr/>
        </p:nvSpPr>
        <p:spPr>
          <a:xfrm>
            <a:off x="1179095" y="1603335"/>
            <a:ext cx="9801726" cy="737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F7741A5-38EC-7A9C-3B3D-80192184BC97}"/>
              </a:ext>
            </a:extLst>
          </p:cNvPr>
          <p:cNvGrpSpPr/>
          <p:nvPr/>
        </p:nvGrpSpPr>
        <p:grpSpPr>
          <a:xfrm>
            <a:off x="1371601" y="1763755"/>
            <a:ext cx="9448797" cy="449179"/>
            <a:chOff x="1347536" y="1957136"/>
            <a:chExt cx="9448797" cy="449179"/>
          </a:xfrm>
          <a:solidFill>
            <a:schemeClr val="bg1"/>
          </a:solidFill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CF1D612-36ED-E5E8-4C8A-BE91327A534C}"/>
                </a:ext>
              </a:extLst>
            </p:cNvPr>
            <p:cNvSpPr/>
            <p:nvPr/>
          </p:nvSpPr>
          <p:spPr>
            <a:xfrm>
              <a:off x="1347536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D62AC43D-50E6-2936-EFE0-E02F55E44D67}"/>
                </a:ext>
              </a:extLst>
            </p:cNvPr>
            <p:cNvSpPr/>
            <p:nvPr/>
          </p:nvSpPr>
          <p:spPr>
            <a:xfrm>
              <a:off x="3272588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7814EC5-B2B2-2100-BC68-4B8ED56D37BF}"/>
                </a:ext>
              </a:extLst>
            </p:cNvPr>
            <p:cNvSpPr/>
            <p:nvPr/>
          </p:nvSpPr>
          <p:spPr>
            <a:xfrm>
              <a:off x="5197640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1E58180-9DC9-CD9F-4902-A6809A659F85}"/>
                </a:ext>
              </a:extLst>
            </p:cNvPr>
            <p:cNvSpPr/>
            <p:nvPr/>
          </p:nvSpPr>
          <p:spPr>
            <a:xfrm>
              <a:off x="7122692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D34B47CF-A1BC-62C8-4F78-E39F22445715}"/>
                </a:ext>
              </a:extLst>
            </p:cNvPr>
            <p:cNvSpPr/>
            <p:nvPr/>
          </p:nvSpPr>
          <p:spPr>
            <a:xfrm>
              <a:off x="9047744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D31A5C60-C4E5-3259-EE9B-C40B0A16FFF8}"/>
              </a:ext>
            </a:extLst>
          </p:cNvPr>
          <p:cNvSpPr/>
          <p:nvPr/>
        </p:nvSpPr>
        <p:spPr>
          <a:xfrm>
            <a:off x="8446169" y="496434"/>
            <a:ext cx="3364833" cy="737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BARRA DE NAVEGACIÓN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3195D6E1-FBDB-4768-A01F-257FDC9F58CB}"/>
              </a:ext>
            </a:extLst>
          </p:cNvPr>
          <p:cNvSpPr/>
          <p:nvPr/>
        </p:nvSpPr>
        <p:spPr>
          <a:xfrm>
            <a:off x="9873917" y="1236372"/>
            <a:ext cx="481261" cy="449179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Flecha: hacia abajo 50">
            <a:extLst>
              <a:ext uri="{FF2B5EF4-FFF2-40B4-BE49-F238E27FC236}">
                <a16:creationId xmlns:a16="http://schemas.microsoft.com/office/drawing/2014/main" id="{EAB8FD7E-4B34-1E51-88C6-B0AD14CB0653}"/>
              </a:ext>
            </a:extLst>
          </p:cNvPr>
          <p:cNvSpPr/>
          <p:nvPr/>
        </p:nvSpPr>
        <p:spPr>
          <a:xfrm rot="5400000">
            <a:off x="8175924" y="3850536"/>
            <a:ext cx="481261" cy="4491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3AB509D7-9CF9-701D-1F5D-CAF03D911470}"/>
              </a:ext>
            </a:extLst>
          </p:cNvPr>
          <p:cNvCxnSpPr>
            <a:cxnSpLocks/>
          </p:cNvCxnSpPr>
          <p:nvPr/>
        </p:nvCxnSpPr>
        <p:spPr>
          <a:xfrm flipH="1">
            <a:off x="7853411" y="1780931"/>
            <a:ext cx="3703440" cy="4742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7775C824-6EF1-2FB6-BA3E-94DB062A8D2C}"/>
              </a:ext>
            </a:extLst>
          </p:cNvPr>
          <p:cNvSpPr/>
          <p:nvPr/>
        </p:nvSpPr>
        <p:spPr>
          <a:xfrm>
            <a:off x="8637326" y="3613914"/>
            <a:ext cx="2879957" cy="10418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IMÁGENES (REPRESENTATIVAS)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8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BF8DB17F-BE3D-A8C2-49A6-2AB0623C0027}"/>
              </a:ext>
            </a:extLst>
          </p:cNvPr>
          <p:cNvSpPr/>
          <p:nvPr/>
        </p:nvSpPr>
        <p:spPr>
          <a:xfrm>
            <a:off x="6496967" y="1367782"/>
            <a:ext cx="2985633" cy="29856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FF3300"/>
                </a:solidFill>
              </a:rPr>
              <a:t>VISIÓN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15EA17-A276-7830-A0ED-D3DAC1E64B88}"/>
              </a:ext>
            </a:extLst>
          </p:cNvPr>
          <p:cNvSpPr/>
          <p:nvPr/>
        </p:nvSpPr>
        <p:spPr>
          <a:xfrm>
            <a:off x="485273" y="5629902"/>
            <a:ext cx="11221454" cy="57900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C118F2D-EFF8-06D2-7FFB-9686CE0ECA4F}"/>
              </a:ext>
            </a:extLst>
          </p:cNvPr>
          <p:cNvSpPr/>
          <p:nvPr/>
        </p:nvSpPr>
        <p:spPr>
          <a:xfrm>
            <a:off x="485273" y="1057902"/>
            <a:ext cx="11221454" cy="47421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A8D26D9A-C9E9-1462-E0AD-6E8403AE7A5E}"/>
              </a:ext>
            </a:extLst>
          </p:cNvPr>
          <p:cNvSpPr/>
          <p:nvPr/>
        </p:nvSpPr>
        <p:spPr>
          <a:xfrm>
            <a:off x="8776830" y="3318473"/>
            <a:ext cx="3259660" cy="8238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REDES SOCIALES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24B8243-8F36-29C0-043B-1B4BC6D6DB3A}"/>
              </a:ext>
            </a:extLst>
          </p:cNvPr>
          <p:cNvSpPr/>
          <p:nvPr/>
        </p:nvSpPr>
        <p:spPr>
          <a:xfrm>
            <a:off x="867910" y="4616991"/>
            <a:ext cx="10234863" cy="104186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B9CEEE99-6A5B-7042-273D-037B5C8440D7}"/>
              </a:ext>
            </a:extLst>
          </p:cNvPr>
          <p:cNvSpPr/>
          <p:nvPr/>
        </p:nvSpPr>
        <p:spPr>
          <a:xfrm>
            <a:off x="9668644" y="4155052"/>
            <a:ext cx="481261" cy="4491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8547A3E-A2E8-81F2-98EC-92F84AD1A18C}"/>
              </a:ext>
            </a:extLst>
          </p:cNvPr>
          <p:cNvSpPr/>
          <p:nvPr/>
        </p:nvSpPr>
        <p:spPr>
          <a:xfrm>
            <a:off x="1084479" y="4749341"/>
            <a:ext cx="9801726" cy="737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4665197-EAE4-2A56-E1EF-77A05AC81815}"/>
              </a:ext>
            </a:extLst>
          </p:cNvPr>
          <p:cNvGrpSpPr/>
          <p:nvPr/>
        </p:nvGrpSpPr>
        <p:grpSpPr>
          <a:xfrm>
            <a:off x="1574583" y="4893719"/>
            <a:ext cx="8737706" cy="462828"/>
            <a:chOff x="702742" y="1943487"/>
            <a:chExt cx="8737706" cy="462828"/>
          </a:xfrm>
          <a:solidFill>
            <a:schemeClr val="bg1"/>
          </a:solidFill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29ACE210-4D96-DF28-11BF-C4C5DF793E03}"/>
                </a:ext>
              </a:extLst>
            </p:cNvPr>
            <p:cNvSpPr/>
            <p:nvPr/>
          </p:nvSpPr>
          <p:spPr>
            <a:xfrm>
              <a:off x="702742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6995C19C-495B-4014-3DA3-BB062DD89B8A}"/>
                </a:ext>
              </a:extLst>
            </p:cNvPr>
            <p:cNvSpPr/>
            <p:nvPr/>
          </p:nvSpPr>
          <p:spPr>
            <a:xfrm>
              <a:off x="2941435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C91D3993-A2E4-933C-6792-C0D360E9B028}"/>
                </a:ext>
              </a:extLst>
            </p:cNvPr>
            <p:cNvSpPr/>
            <p:nvPr/>
          </p:nvSpPr>
          <p:spPr>
            <a:xfrm>
              <a:off x="5369354" y="1957136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690E80D-4012-58E9-782E-4DD5511A75FD}"/>
                </a:ext>
              </a:extLst>
            </p:cNvPr>
            <p:cNvSpPr/>
            <p:nvPr/>
          </p:nvSpPr>
          <p:spPr>
            <a:xfrm>
              <a:off x="7691859" y="1943487"/>
              <a:ext cx="1748589" cy="44917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2E1845A3-1B3F-2C7E-125D-B1D88F2123BF}"/>
              </a:ext>
            </a:extLst>
          </p:cNvPr>
          <p:cNvSpPr/>
          <p:nvPr/>
        </p:nvSpPr>
        <p:spPr>
          <a:xfrm>
            <a:off x="2320459" y="1403371"/>
            <a:ext cx="2985633" cy="298563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rgbClr val="FF3300"/>
                </a:solidFill>
              </a:rPr>
              <a:t>MISIÓN</a:t>
            </a:r>
          </a:p>
        </p:txBody>
      </p:sp>
    </p:spTree>
    <p:extLst>
      <p:ext uri="{BB962C8B-B14F-4D97-AF65-F5344CB8AC3E}">
        <p14:creationId xmlns:p14="http://schemas.microsoft.com/office/powerpoint/2010/main" val="264146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7A676DE-5876-4A50-F893-7698271A85E2}"/>
              </a:ext>
            </a:extLst>
          </p:cNvPr>
          <p:cNvSpPr/>
          <p:nvPr/>
        </p:nvSpPr>
        <p:spPr>
          <a:xfrm>
            <a:off x="417095" y="1540042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RESEÑAS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C5D67BF-22DE-07F4-8002-762B2D56717D}"/>
              </a:ext>
            </a:extLst>
          </p:cNvPr>
          <p:cNvSpPr/>
          <p:nvPr/>
        </p:nvSpPr>
        <p:spPr>
          <a:xfrm>
            <a:off x="2735179" y="1540042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TOP SERIES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E11D498-E0E0-169C-A062-418C850B2F98}"/>
              </a:ext>
            </a:extLst>
          </p:cNvPr>
          <p:cNvSpPr/>
          <p:nvPr/>
        </p:nvSpPr>
        <p:spPr>
          <a:xfrm>
            <a:off x="5053263" y="1540042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TOP PELICULAS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33F0011-A928-2349-213D-62CA3DFAAE8B}"/>
              </a:ext>
            </a:extLst>
          </p:cNvPr>
          <p:cNvSpPr/>
          <p:nvPr/>
        </p:nvSpPr>
        <p:spPr>
          <a:xfrm>
            <a:off x="7371347" y="1540042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INFOSmAX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9A90EB2-FECB-2C60-01C8-5EBA108D0A45}"/>
              </a:ext>
            </a:extLst>
          </p:cNvPr>
          <p:cNvSpPr/>
          <p:nvPr/>
        </p:nvSpPr>
        <p:spPr>
          <a:xfrm>
            <a:off x="9689431" y="1540042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ACERCA DE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3DC4555-B05B-DCFE-C8C2-400DFC8BF3D7}"/>
              </a:ext>
            </a:extLst>
          </p:cNvPr>
          <p:cNvSpPr/>
          <p:nvPr/>
        </p:nvSpPr>
        <p:spPr>
          <a:xfrm>
            <a:off x="4413583" y="497307"/>
            <a:ext cx="3364833" cy="73793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BARRA DE NAVEGACIÓN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7FA5CF96-4FF6-4826-E2D9-7E78D9E2121C}"/>
              </a:ext>
            </a:extLst>
          </p:cNvPr>
          <p:cNvSpPr/>
          <p:nvPr/>
        </p:nvSpPr>
        <p:spPr>
          <a:xfrm flipV="1">
            <a:off x="972842" y="2695075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3C82D444-0F67-0E74-948C-BACD4526FE08}"/>
              </a:ext>
            </a:extLst>
          </p:cNvPr>
          <p:cNvSpPr/>
          <p:nvPr/>
        </p:nvSpPr>
        <p:spPr>
          <a:xfrm flipV="1">
            <a:off x="3290926" y="2723356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D170934C-B3D8-DC24-F7E5-3F92A4E98EC7}"/>
              </a:ext>
            </a:extLst>
          </p:cNvPr>
          <p:cNvSpPr/>
          <p:nvPr/>
        </p:nvSpPr>
        <p:spPr>
          <a:xfrm flipV="1">
            <a:off x="5609010" y="2666794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40B28F23-9388-6840-2034-E7E109FCD39D}"/>
              </a:ext>
            </a:extLst>
          </p:cNvPr>
          <p:cNvSpPr/>
          <p:nvPr/>
        </p:nvSpPr>
        <p:spPr>
          <a:xfrm flipV="1">
            <a:off x="7927094" y="2695075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63981674-DB12-63C7-3BC1-B513BF60C4FA}"/>
              </a:ext>
            </a:extLst>
          </p:cNvPr>
          <p:cNvSpPr/>
          <p:nvPr/>
        </p:nvSpPr>
        <p:spPr>
          <a:xfrm flipV="1">
            <a:off x="10245178" y="2666794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51E410F-5A07-0BF8-F4B0-5719C82F9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70"/>
          <a:stretch/>
        </p:blipFill>
        <p:spPr>
          <a:xfrm>
            <a:off x="720436" y="2775749"/>
            <a:ext cx="1698416" cy="133061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74EEB99-076C-1CD0-AB3D-BFF6BDDBB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77" b="95009" l="6000" r="90000">
                        <a14:foregroundMark x1="11778" y1="54733" x2="11778" y2="54733"/>
                        <a14:foregroundMark x1="9000" y1="58692" x2="9000" y2="58692"/>
                        <a14:foregroundMark x1="6111" y1="64544" x2="17111" y2="50258"/>
                        <a14:foregroundMark x1="14889" y1="51463" x2="32111" y2="27539"/>
                        <a14:foregroundMark x1="32111" y1="27539" x2="41000" y2="21859"/>
                        <a14:foregroundMark x1="41000" y1="21859" x2="41222" y2="21859"/>
                        <a14:foregroundMark x1="18111" y1="16007" x2="20222" y2="5508"/>
                        <a14:foregroundMark x1="20222" y1="5508" x2="21778" y2="2065"/>
                        <a14:foregroundMark x1="26667" y1="1549" x2="26667" y2="1549"/>
                        <a14:foregroundMark x1="26667" y1="1549" x2="17000" y2="40275"/>
                        <a14:foregroundMark x1="17000" y1="40275" x2="6556" y2="54561"/>
                        <a14:foregroundMark x1="6556" y1="54561" x2="3000" y2="63683"/>
                        <a14:foregroundMark x1="3000" y1="63683" x2="9556" y2="65921"/>
                        <a14:foregroundMark x1="9556" y1="65921" x2="16000" y2="61102"/>
                        <a14:foregroundMark x1="16000" y1="61102" x2="22778" y2="83649"/>
                        <a14:foregroundMark x1="22778" y1="83649" x2="34667" y2="83821"/>
                        <a14:foregroundMark x1="34667" y1="83821" x2="35000" y2="95009"/>
                        <a14:foregroundMark x1="35000" y1="95009" x2="34889" y2="95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24" b="5730"/>
          <a:stretch/>
        </p:blipFill>
        <p:spPr>
          <a:xfrm>
            <a:off x="5239981" y="2887961"/>
            <a:ext cx="1792248" cy="122170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36DC166-756E-D2F7-2EA5-82289AAB6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65" y="2691977"/>
            <a:ext cx="1165911" cy="144266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5BE846-37C1-351F-D009-7F6CC821DE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35"/>
          <a:stretch/>
        </p:blipFill>
        <p:spPr>
          <a:xfrm>
            <a:off x="8154841" y="2790910"/>
            <a:ext cx="791159" cy="131764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0730E2C-CE5F-F774-AAD2-7F50F42EB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12" y="2862081"/>
            <a:ext cx="1559483" cy="124758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ED45F3C-2DCE-1D69-CD7B-8D8831CED93D}"/>
              </a:ext>
            </a:extLst>
          </p:cNvPr>
          <p:cNvSpPr/>
          <p:nvPr/>
        </p:nvSpPr>
        <p:spPr>
          <a:xfrm>
            <a:off x="417094" y="4106364"/>
            <a:ext cx="11438021" cy="3011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65FCA3A-A404-ADAF-4745-046D3840D1FD}"/>
              </a:ext>
            </a:extLst>
          </p:cNvPr>
          <p:cNvSpPr/>
          <p:nvPr/>
        </p:nvSpPr>
        <p:spPr>
          <a:xfrm>
            <a:off x="2582779" y="4534765"/>
            <a:ext cx="6954252" cy="194385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AQUÍ PODEMOS ENCONTRA LA BARRA DE NAVEGACIÓN QUE SE PODRA VISUALIZAR EN TODAS LAS PAGINAS QUE ABRAMOS.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2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C6214B2-47C8-722B-412E-C4104FBF0F8A}"/>
              </a:ext>
            </a:extLst>
          </p:cNvPr>
          <p:cNvSpPr/>
          <p:nvPr/>
        </p:nvSpPr>
        <p:spPr>
          <a:xfrm>
            <a:off x="485273" y="1746502"/>
            <a:ext cx="11221454" cy="47421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14F95A-33A1-2DEC-2C34-054B323B50BD}"/>
              </a:ext>
            </a:extLst>
          </p:cNvPr>
          <p:cNvSpPr/>
          <p:nvPr/>
        </p:nvSpPr>
        <p:spPr>
          <a:xfrm>
            <a:off x="417095" y="286277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RESEÑAS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DCCBAD-14B9-75B4-9997-B2216D5F45F6}"/>
              </a:ext>
            </a:extLst>
          </p:cNvPr>
          <p:cNvSpPr/>
          <p:nvPr/>
        </p:nvSpPr>
        <p:spPr>
          <a:xfrm>
            <a:off x="612475" y="1889185"/>
            <a:ext cx="10886536" cy="2518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823FF6-3CA1-0E3D-4E97-258AEAB50902}"/>
              </a:ext>
            </a:extLst>
          </p:cNvPr>
          <p:cNvCxnSpPr>
            <a:cxnSpLocks/>
          </p:cNvCxnSpPr>
          <p:nvPr/>
        </p:nvCxnSpPr>
        <p:spPr>
          <a:xfrm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498919-9CFF-93A7-92FB-78F72295A5BA}"/>
              </a:ext>
            </a:extLst>
          </p:cNvPr>
          <p:cNvCxnSpPr>
            <a:cxnSpLocks/>
          </p:cNvCxnSpPr>
          <p:nvPr/>
        </p:nvCxnSpPr>
        <p:spPr>
          <a:xfrm flipV="1"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218E36-D96C-D39F-CDE3-C2CF3E7992BA}"/>
              </a:ext>
            </a:extLst>
          </p:cNvPr>
          <p:cNvSpPr/>
          <p:nvPr/>
        </p:nvSpPr>
        <p:spPr>
          <a:xfrm>
            <a:off x="2582779" y="4848513"/>
            <a:ext cx="8916232" cy="113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D1C101E-8994-FCF9-EA6E-FD166881EBD2}"/>
              </a:ext>
            </a:extLst>
          </p:cNvPr>
          <p:cNvSpPr/>
          <p:nvPr/>
        </p:nvSpPr>
        <p:spPr>
          <a:xfrm>
            <a:off x="602790" y="4519543"/>
            <a:ext cx="1794294" cy="179429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FF8A85B-1120-3657-54AF-B54DA0679182}"/>
              </a:ext>
            </a:extLst>
          </p:cNvPr>
          <p:cNvSpPr/>
          <p:nvPr/>
        </p:nvSpPr>
        <p:spPr>
          <a:xfrm flipV="1">
            <a:off x="972842" y="1441310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5006309-340A-F0B4-0980-4FC30984E95F}"/>
              </a:ext>
            </a:extLst>
          </p:cNvPr>
          <p:cNvSpPr/>
          <p:nvPr/>
        </p:nvSpPr>
        <p:spPr>
          <a:xfrm>
            <a:off x="711252" y="5170560"/>
            <a:ext cx="1577369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IMAGEN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7D270C-22CB-7A22-99C3-86703C5AE139}"/>
              </a:ext>
            </a:extLst>
          </p:cNvPr>
          <p:cNvSpPr/>
          <p:nvPr/>
        </p:nvSpPr>
        <p:spPr>
          <a:xfrm>
            <a:off x="4233502" y="5130765"/>
            <a:ext cx="5614785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TITULO DE LA RESEÑA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7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57DB35D1-4A87-522B-D5C5-8B5FA4041CA6}"/>
              </a:ext>
            </a:extLst>
          </p:cNvPr>
          <p:cNvGrpSpPr/>
          <p:nvPr/>
        </p:nvGrpSpPr>
        <p:grpSpPr>
          <a:xfrm>
            <a:off x="518202" y="1672665"/>
            <a:ext cx="4738121" cy="2938664"/>
            <a:chOff x="498897" y="1494228"/>
            <a:chExt cx="4738121" cy="3551998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9C54CFD-2B35-2D0B-FFF5-7A1212AA3F3E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1" y="149422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00019F12-2AD0-38F5-959D-2A65BCB17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97" y="5034937"/>
              <a:ext cx="4738121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CFD781E4-5FE2-43A4-7AE4-31A5779D31D6}"/>
                </a:ext>
              </a:extLst>
            </p:cNvPr>
            <p:cNvSpPr/>
            <p:nvPr/>
          </p:nvSpPr>
          <p:spPr>
            <a:xfrm rot="5400000">
              <a:off x="182113" y="3084325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EF847F5-1E04-1D3C-1435-7C57FB62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" t="16357" r="748" b="10381"/>
          <a:stretch/>
        </p:blipFill>
        <p:spPr>
          <a:xfrm>
            <a:off x="4500148" y="2100668"/>
            <a:ext cx="4499731" cy="4757332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E18336-252E-1D5A-5CE5-176CC09494F6}"/>
              </a:ext>
            </a:extLst>
          </p:cNvPr>
          <p:cNvSpPr/>
          <p:nvPr/>
        </p:nvSpPr>
        <p:spPr>
          <a:xfrm>
            <a:off x="498897" y="243051"/>
            <a:ext cx="10297213" cy="1819676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938CD3-E870-F748-34B0-9450ED711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392" y="479675"/>
            <a:ext cx="10297213" cy="1346430"/>
          </a:xfrm>
        </p:spPr>
        <p:txBody>
          <a:bodyPr>
            <a:noAutofit/>
          </a:bodyPr>
          <a:lstStyle/>
          <a:p>
            <a:pPr algn="l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¿EN QUE CONSISTE? A QUÉ SE DEDICA MI PÁGINA WEB…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4A0107-77A9-34A1-D303-D56DAB770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219" y="2445967"/>
            <a:ext cx="9349557" cy="1819677"/>
          </a:xfrm>
        </p:spPr>
        <p:txBody>
          <a:bodyPr>
            <a:normAutofit/>
          </a:bodyPr>
          <a:lstStyle/>
          <a:p>
            <a:pPr algn="l"/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La página web llamada </a:t>
            </a:r>
            <a:r>
              <a:rPr lang="es-PE" b="1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“</a:t>
            </a:r>
            <a:r>
              <a:rPr lang="es-PE" b="1" i="1" u="sng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SHOW ANIMATOON</a:t>
            </a:r>
            <a:r>
              <a:rPr lang="es-PE" b="1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” </a:t>
            </a: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se dedica al entretenimiento exclusivamente de la animación en el cual se podrá hacer reseñas de películas y series, así como también infografías dinámicas contando con algunos videos donde podamos hablar sobre el mundo de la cinematografía.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070E7F-C1FE-F26D-524E-B6E1D6F7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F8135537-7513-9706-F0B6-F24335E352FA}"/>
              </a:ext>
            </a:extLst>
          </p:cNvPr>
          <p:cNvSpPr/>
          <p:nvPr/>
        </p:nvSpPr>
        <p:spPr>
          <a:xfrm rot="5400000">
            <a:off x="95754" y="885385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9107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C6214B2-47C8-722B-412E-C4104FBF0F8A}"/>
              </a:ext>
            </a:extLst>
          </p:cNvPr>
          <p:cNvSpPr/>
          <p:nvPr/>
        </p:nvSpPr>
        <p:spPr>
          <a:xfrm>
            <a:off x="485273" y="1746502"/>
            <a:ext cx="11221454" cy="47421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14F95A-33A1-2DEC-2C34-054B323B50BD}"/>
              </a:ext>
            </a:extLst>
          </p:cNvPr>
          <p:cNvSpPr/>
          <p:nvPr/>
        </p:nvSpPr>
        <p:spPr>
          <a:xfrm>
            <a:off x="417095" y="286277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TOP SERIES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DCCBAD-14B9-75B4-9997-B2216D5F45F6}"/>
              </a:ext>
            </a:extLst>
          </p:cNvPr>
          <p:cNvSpPr/>
          <p:nvPr/>
        </p:nvSpPr>
        <p:spPr>
          <a:xfrm>
            <a:off x="612475" y="1889185"/>
            <a:ext cx="10886536" cy="2518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823FF6-3CA1-0E3D-4E97-258AEAB50902}"/>
              </a:ext>
            </a:extLst>
          </p:cNvPr>
          <p:cNvCxnSpPr>
            <a:cxnSpLocks/>
          </p:cNvCxnSpPr>
          <p:nvPr/>
        </p:nvCxnSpPr>
        <p:spPr>
          <a:xfrm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498919-9CFF-93A7-92FB-78F72295A5BA}"/>
              </a:ext>
            </a:extLst>
          </p:cNvPr>
          <p:cNvCxnSpPr>
            <a:cxnSpLocks/>
          </p:cNvCxnSpPr>
          <p:nvPr/>
        </p:nvCxnSpPr>
        <p:spPr>
          <a:xfrm flipV="1"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218E36-D96C-D39F-CDE3-C2CF3E7992BA}"/>
              </a:ext>
            </a:extLst>
          </p:cNvPr>
          <p:cNvSpPr/>
          <p:nvPr/>
        </p:nvSpPr>
        <p:spPr>
          <a:xfrm>
            <a:off x="2582779" y="4848513"/>
            <a:ext cx="8916232" cy="113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D1C101E-8994-FCF9-EA6E-FD166881EBD2}"/>
              </a:ext>
            </a:extLst>
          </p:cNvPr>
          <p:cNvSpPr/>
          <p:nvPr/>
        </p:nvSpPr>
        <p:spPr>
          <a:xfrm>
            <a:off x="602790" y="4519543"/>
            <a:ext cx="1794294" cy="179429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FF8A85B-1120-3657-54AF-B54DA0679182}"/>
              </a:ext>
            </a:extLst>
          </p:cNvPr>
          <p:cNvSpPr/>
          <p:nvPr/>
        </p:nvSpPr>
        <p:spPr>
          <a:xfrm flipV="1">
            <a:off x="972842" y="1441310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5006309-340A-F0B4-0980-4FC30984E95F}"/>
              </a:ext>
            </a:extLst>
          </p:cNvPr>
          <p:cNvSpPr/>
          <p:nvPr/>
        </p:nvSpPr>
        <p:spPr>
          <a:xfrm>
            <a:off x="711252" y="5170560"/>
            <a:ext cx="1577369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IMAGEN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7D270C-22CB-7A22-99C3-86703C5AE139}"/>
              </a:ext>
            </a:extLst>
          </p:cNvPr>
          <p:cNvSpPr/>
          <p:nvPr/>
        </p:nvSpPr>
        <p:spPr>
          <a:xfrm>
            <a:off x="4233502" y="5130765"/>
            <a:ext cx="5614785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RESUMEN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9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C6214B2-47C8-722B-412E-C4104FBF0F8A}"/>
              </a:ext>
            </a:extLst>
          </p:cNvPr>
          <p:cNvSpPr/>
          <p:nvPr/>
        </p:nvSpPr>
        <p:spPr>
          <a:xfrm>
            <a:off x="485273" y="1746502"/>
            <a:ext cx="11221454" cy="47421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14F95A-33A1-2DEC-2C34-054B323B50BD}"/>
              </a:ext>
            </a:extLst>
          </p:cNvPr>
          <p:cNvSpPr/>
          <p:nvPr/>
        </p:nvSpPr>
        <p:spPr>
          <a:xfrm>
            <a:off x="417095" y="286277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TOP PELICULAS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DCCBAD-14B9-75B4-9997-B2216D5F45F6}"/>
              </a:ext>
            </a:extLst>
          </p:cNvPr>
          <p:cNvSpPr/>
          <p:nvPr/>
        </p:nvSpPr>
        <p:spPr>
          <a:xfrm>
            <a:off x="612475" y="1889185"/>
            <a:ext cx="10886536" cy="2518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823FF6-3CA1-0E3D-4E97-258AEAB50902}"/>
              </a:ext>
            </a:extLst>
          </p:cNvPr>
          <p:cNvCxnSpPr>
            <a:cxnSpLocks/>
          </p:cNvCxnSpPr>
          <p:nvPr/>
        </p:nvCxnSpPr>
        <p:spPr>
          <a:xfrm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5498919-9CFF-93A7-92FB-78F72295A5BA}"/>
              </a:ext>
            </a:extLst>
          </p:cNvPr>
          <p:cNvCxnSpPr>
            <a:cxnSpLocks/>
          </p:cNvCxnSpPr>
          <p:nvPr/>
        </p:nvCxnSpPr>
        <p:spPr>
          <a:xfrm flipV="1">
            <a:off x="612475" y="1889185"/>
            <a:ext cx="10886536" cy="2518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218E36-D96C-D39F-CDE3-C2CF3E7992BA}"/>
              </a:ext>
            </a:extLst>
          </p:cNvPr>
          <p:cNvSpPr/>
          <p:nvPr/>
        </p:nvSpPr>
        <p:spPr>
          <a:xfrm>
            <a:off x="2582779" y="4848513"/>
            <a:ext cx="8916232" cy="113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D1C101E-8994-FCF9-EA6E-FD166881EBD2}"/>
              </a:ext>
            </a:extLst>
          </p:cNvPr>
          <p:cNvSpPr/>
          <p:nvPr/>
        </p:nvSpPr>
        <p:spPr>
          <a:xfrm>
            <a:off x="602790" y="4519543"/>
            <a:ext cx="1794294" cy="179429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FF8A85B-1120-3657-54AF-B54DA0679182}"/>
              </a:ext>
            </a:extLst>
          </p:cNvPr>
          <p:cNvSpPr/>
          <p:nvPr/>
        </p:nvSpPr>
        <p:spPr>
          <a:xfrm flipV="1">
            <a:off x="972842" y="1441310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5006309-340A-F0B4-0980-4FC30984E95F}"/>
              </a:ext>
            </a:extLst>
          </p:cNvPr>
          <p:cNvSpPr/>
          <p:nvPr/>
        </p:nvSpPr>
        <p:spPr>
          <a:xfrm>
            <a:off x="711252" y="5170560"/>
            <a:ext cx="1577369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IMAGEN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7D270C-22CB-7A22-99C3-86703C5AE139}"/>
              </a:ext>
            </a:extLst>
          </p:cNvPr>
          <p:cNvSpPr/>
          <p:nvPr/>
        </p:nvSpPr>
        <p:spPr>
          <a:xfrm>
            <a:off x="4233502" y="5130765"/>
            <a:ext cx="5614785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RESUMEN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0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C6214B2-47C8-722B-412E-C4104FBF0F8A}"/>
              </a:ext>
            </a:extLst>
          </p:cNvPr>
          <p:cNvSpPr/>
          <p:nvPr/>
        </p:nvSpPr>
        <p:spPr>
          <a:xfrm>
            <a:off x="485273" y="1746502"/>
            <a:ext cx="11221454" cy="4742196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A9527083-5CA6-C47E-1FA1-E2E3429FF57E}"/>
              </a:ext>
            </a:extLst>
          </p:cNvPr>
          <p:cNvSpPr/>
          <p:nvPr/>
        </p:nvSpPr>
        <p:spPr>
          <a:xfrm>
            <a:off x="558751" y="5916941"/>
            <a:ext cx="2667528" cy="553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9B111F5-5CF2-B48A-2002-8EB627168CCB}"/>
              </a:ext>
            </a:extLst>
          </p:cNvPr>
          <p:cNvSpPr/>
          <p:nvPr/>
        </p:nvSpPr>
        <p:spPr>
          <a:xfrm>
            <a:off x="3342887" y="5918904"/>
            <a:ext cx="2667528" cy="554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4B694ABE-39C7-6DE6-D41D-8E549A143533}"/>
              </a:ext>
            </a:extLst>
          </p:cNvPr>
          <p:cNvSpPr/>
          <p:nvPr/>
        </p:nvSpPr>
        <p:spPr>
          <a:xfrm>
            <a:off x="6096675" y="5916940"/>
            <a:ext cx="2741006" cy="554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270F80F-0BED-6385-B945-600816A79353}"/>
              </a:ext>
            </a:extLst>
          </p:cNvPr>
          <p:cNvSpPr/>
          <p:nvPr/>
        </p:nvSpPr>
        <p:spPr>
          <a:xfrm>
            <a:off x="8892243" y="5916939"/>
            <a:ext cx="2741006" cy="554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14F95A-33A1-2DEC-2C34-054B323B50BD}"/>
              </a:ext>
            </a:extLst>
          </p:cNvPr>
          <p:cNvSpPr/>
          <p:nvPr/>
        </p:nvSpPr>
        <p:spPr>
          <a:xfrm>
            <a:off x="417095" y="286277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 err="1">
                <a:solidFill>
                  <a:srgbClr val="FF3300"/>
                </a:solidFill>
                <a:latin typeface="Arial Black" panose="020B0A04020102020204" pitchFamily="34" charset="0"/>
              </a:rPr>
              <a:t>INFOmAX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649E3FD-8B24-88D2-3551-FF4DD53E66BD}"/>
              </a:ext>
            </a:extLst>
          </p:cNvPr>
          <p:cNvGrpSpPr/>
          <p:nvPr/>
        </p:nvGrpSpPr>
        <p:grpSpPr>
          <a:xfrm>
            <a:off x="558751" y="1908608"/>
            <a:ext cx="2667528" cy="3060208"/>
            <a:chOff x="612475" y="1889185"/>
            <a:chExt cx="10886536" cy="251891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0DCCBAD-14B9-75B4-9997-B2216D5F45F6}"/>
                </a:ext>
              </a:extLst>
            </p:cNvPr>
            <p:cNvSpPr/>
            <p:nvPr/>
          </p:nvSpPr>
          <p:spPr>
            <a:xfrm>
              <a:off x="612475" y="1889185"/>
              <a:ext cx="10886536" cy="2518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9DF39E79-6636-8F17-9A56-4D016129BC95}"/>
                </a:ext>
              </a:extLst>
            </p:cNvPr>
            <p:cNvGrpSpPr/>
            <p:nvPr/>
          </p:nvGrpSpPr>
          <p:grpSpPr>
            <a:xfrm>
              <a:off x="612475" y="1889185"/>
              <a:ext cx="10886536" cy="2518913"/>
              <a:chOff x="612475" y="1889185"/>
              <a:chExt cx="10886536" cy="2518913"/>
            </a:xfrm>
          </p:grpSpPr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9C823FF6-3CA1-0E3D-4E97-258AEAB50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65498919-9CFF-93A7-92FB-78F72295A5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FF8A85B-1120-3657-54AF-B54DA0679182}"/>
              </a:ext>
            </a:extLst>
          </p:cNvPr>
          <p:cNvSpPr/>
          <p:nvPr/>
        </p:nvSpPr>
        <p:spPr>
          <a:xfrm flipV="1">
            <a:off x="972842" y="1441310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9593115-EB4F-57F7-004B-D6230619D805}"/>
              </a:ext>
            </a:extLst>
          </p:cNvPr>
          <p:cNvGrpSpPr/>
          <p:nvPr/>
        </p:nvGrpSpPr>
        <p:grpSpPr>
          <a:xfrm>
            <a:off x="3342887" y="1901695"/>
            <a:ext cx="2667528" cy="3067121"/>
            <a:chOff x="612475" y="1889185"/>
            <a:chExt cx="10886536" cy="251891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EC55C18-6844-3FF6-C5F2-B89D46E2148C}"/>
                </a:ext>
              </a:extLst>
            </p:cNvPr>
            <p:cNvSpPr/>
            <p:nvPr/>
          </p:nvSpPr>
          <p:spPr>
            <a:xfrm>
              <a:off x="612475" y="1889185"/>
              <a:ext cx="10886536" cy="2518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71DD580A-D4B2-EE41-E111-2C7A2368EF77}"/>
                </a:ext>
              </a:extLst>
            </p:cNvPr>
            <p:cNvGrpSpPr/>
            <p:nvPr/>
          </p:nvGrpSpPr>
          <p:grpSpPr>
            <a:xfrm>
              <a:off x="612475" y="1889185"/>
              <a:ext cx="10886536" cy="2518913"/>
              <a:chOff x="612475" y="1889185"/>
              <a:chExt cx="10886536" cy="2518913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D5148AEB-35E5-297B-EE2D-525A9D100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B69A569C-0E2C-3A5B-1F71-EBDB4A1EC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8ACADCE-3394-D1AF-7B7D-4C6B46A7578C}"/>
              </a:ext>
            </a:extLst>
          </p:cNvPr>
          <p:cNvGrpSpPr/>
          <p:nvPr/>
        </p:nvGrpSpPr>
        <p:grpSpPr>
          <a:xfrm>
            <a:off x="6096675" y="1908607"/>
            <a:ext cx="2741006" cy="3067121"/>
            <a:chOff x="612475" y="1889185"/>
            <a:chExt cx="10886536" cy="2518913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B480F34-4561-EB7F-DD4C-C7290BF5822F}"/>
                </a:ext>
              </a:extLst>
            </p:cNvPr>
            <p:cNvSpPr/>
            <p:nvPr/>
          </p:nvSpPr>
          <p:spPr>
            <a:xfrm>
              <a:off x="612475" y="1889185"/>
              <a:ext cx="10886536" cy="2518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6D34F2C-8D4E-C984-9862-498F6D7BBF1A}"/>
                </a:ext>
              </a:extLst>
            </p:cNvPr>
            <p:cNvGrpSpPr/>
            <p:nvPr/>
          </p:nvGrpSpPr>
          <p:grpSpPr>
            <a:xfrm>
              <a:off x="612475" y="1889185"/>
              <a:ext cx="10886536" cy="2518913"/>
              <a:chOff x="612475" y="1889185"/>
              <a:chExt cx="10886536" cy="2518913"/>
            </a:xfrm>
          </p:grpSpPr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12D8DAB9-2FAD-E1CC-1279-E1488FF34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10733EAF-7ACF-33B1-9B05-48D559067A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25C70F3-64D0-69D2-8121-80138274DA3A}"/>
              </a:ext>
            </a:extLst>
          </p:cNvPr>
          <p:cNvGrpSpPr/>
          <p:nvPr/>
        </p:nvGrpSpPr>
        <p:grpSpPr>
          <a:xfrm>
            <a:off x="8892243" y="1908606"/>
            <a:ext cx="2741006" cy="3067121"/>
            <a:chOff x="612475" y="1889185"/>
            <a:chExt cx="10886536" cy="2518913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9C73C03-8EF0-6AC9-C659-8B7AA5590FEF}"/>
                </a:ext>
              </a:extLst>
            </p:cNvPr>
            <p:cNvSpPr/>
            <p:nvPr/>
          </p:nvSpPr>
          <p:spPr>
            <a:xfrm>
              <a:off x="612475" y="1889185"/>
              <a:ext cx="10886536" cy="25189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769161F8-4584-414F-F533-2A4D502CDC48}"/>
                </a:ext>
              </a:extLst>
            </p:cNvPr>
            <p:cNvGrpSpPr/>
            <p:nvPr/>
          </p:nvGrpSpPr>
          <p:grpSpPr>
            <a:xfrm>
              <a:off x="612475" y="1889185"/>
              <a:ext cx="10886536" cy="2518913"/>
              <a:chOff x="612475" y="1889185"/>
              <a:chExt cx="10886536" cy="2518913"/>
            </a:xfrm>
          </p:grpSpPr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CE63AC5A-3E6E-2F0D-9544-E90C8424B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28">
                <a:extLst>
                  <a:ext uri="{FF2B5EF4-FFF2-40B4-BE49-F238E27FC236}">
                    <a16:creationId xmlns:a16="http://schemas.microsoft.com/office/drawing/2014/main" id="{EB31AC79-CAC4-40C8-D3B3-BAA4F1E58B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75" y="1889185"/>
                <a:ext cx="10886536" cy="2518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F54D456-0EA5-107A-6BF0-D6A1F3F4B959}"/>
              </a:ext>
            </a:extLst>
          </p:cNvPr>
          <p:cNvSpPr/>
          <p:nvPr/>
        </p:nvSpPr>
        <p:spPr>
          <a:xfrm>
            <a:off x="558754" y="5019964"/>
            <a:ext cx="2667528" cy="6139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396E4D9-11D7-85DF-9121-8A624ABB9718}"/>
              </a:ext>
            </a:extLst>
          </p:cNvPr>
          <p:cNvSpPr/>
          <p:nvPr/>
        </p:nvSpPr>
        <p:spPr>
          <a:xfrm>
            <a:off x="3342889" y="5016508"/>
            <a:ext cx="2667528" cy="6139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887891D-EDD7-9DCF-1895-B85796778E43}"/>
              </a:ext>
            </a:extLst>
          </p:cNvPr>
          <p:cNvSpPr/>
          <p:nvPr/>
        </p:nvSpPr>
        <p:spPr>
          <a:xfrm>
            <a:off x="6108110" y="5019964"/>
            <a:ext cx="2710654" cy="6139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A711681-34D5-6D38-FAA4-88DD162D1E71}"/>
              </a:ext>
            </a:extLst>
          </p:cNvPr>
          <p:cNvSpPr/>
          <p:nvPr/>
        </p:nvSpPr>
        <p:spPr>
          <a:xfrm>
            <a:off x="8892244" y="5044500"/>
            <a:ext cx="2741005" cy="61392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54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C6214B2-47C8-722B-412E-C4104FBF0F8A}"/>
              </a:ext>
            </a:extLst>
          </p:cNvPr>
          <p:cNvSpPr/>
          <p:nvPr/>
        </p:nvSpPr>
        <p:spPr>
          <a:xfrm>
            <a:off x="485273" y="1746502"/>
            <a:ext cx="11221454" cy="474219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A14F95A-33A1-2DEC-2C34-054B323B50BD}"/>
              </a:ext>
            </a:extLst>
          </p:cNvPr>
          <p:cNvSpPr/>
          <p:nvPr/>
        </p:nvSpPr>
        <p:spPr>
          <a:xfrm>
            <a:off x="417095" y="286277"/>
            <a:ext cx="2165684" cy="11550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>
                <a:solidFill>
                  <a:srgbClr val="FF3300"/>
                </a:solidFill>
                <a:latin typeface="Arial Black" panose="020B0A04020102020204" pitchFamily="34" charset="0"/>
              </a:rPr>
              <a:t>ACERCA DE</a:t>
            </a:r>
            <a:endParaRPr lang="es-PE" sz="2000" i="1" dirty="0">
              <a:solidFill>
                <a:srgbClr val="FF33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DCCBAD-14B9-75B4-9997-B2216D5F45F6}"/>
              </a:ext>
            </a:extLst>
          </p:cNvPr>
          <p:cNvSpPr/>
          <p:nvPr/>
        </p:nvSpPr>
        <p:spPr>
          <a:xfrm>
            <a:off x="4004329" y="2439718"/>
            <a:ext cx="4183342" cy="196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7218E36-D96C-D39F-CDE3-C2CF3E7992BA}"/>
              </a:ext>
            </a:extLst>
          </p:cNvPr>
          <p:cNvSpPr/>
          <p:nvPr/>
        </p:nvSpPr>
        <p:spPr>
          <a:xfrm>
            <a:off x="896947" y="4797455"/>
            <a:ext cx="2919273" cy="113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D1C101E-8994-FCF9-EA6E-FD166881EBD2}"/>
              </a:ext>
            </a:extLst>
          </p:cNvPr>
          <p:cNvSpPr/>
          <p:nvPr/>
        </p:nvSpPr>
        <p:spPr>
          <a:xfrm>
            <a:off x="788485" y="2531853"/>
            <a:ext cx="1794294" cy="179429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4FF8A85B-1120-3657-54AF-B54DA0679182}"/>
              </a:ext>
            </a:extLst>
          </p:cNvPr>
          <p:cNvSpPr/>
          <p:nvPr/>
        </p:nvSpPr>
        <p:spPr>
          <a:xfrm flipV="1">
            <a:off x="972842" y="1441310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5006309-340A-F0B4-0980-4FC30984E95F}"/>
              </a:ext>
            </a:extLst>
          </p:cNvPr>
          <p:cNvSpPr/>
          <p:nvPr/>
        </p:nvSpPr>
        <p:spPr>
          <a:xfrm>
            <a:off x="896947" y="3182870"/>
            <a:ext cx="1577369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SOMOS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7D270C-22CB-7A22-99C3-86703C5AE139}"/>
              </a:ext>
            </a:extLst>
          </p:cNvPr>
          <p:cNvSpPr/>
          <p:nvPr/>
        </p:nvSpPr>
        <p:spPr>
          <a:xfrm>
            <a:off x="1562183" y="5106184"/>
            <a:ext cx="1588800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MISIÓN</a:t>
            </a:r>
            <a:endParaRPr lang="es-PE" sz="2400" dirty="0">
              <a:solidFill>
                <a:schemeClr val="tx1"/>
              </a:solidFill>
            </a:endParaRP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E392BA16-9F87-6A28-3171-F57115FD0F71}"/>
              </a:ext>
            </a:extLst>
          </p:cNvPr>
          <p:cNvSpPr/>
          <p:nvPr/>
        </p:nvSpPr>
        <p:spPr>
          <a:xfrm rot="16200000" flipV="1">
            <a:off x="2764096" y="3122038"/>
            <a:ext cx="1054190" cy="613921"/>
          </a:xfrm>
          <a:prstGeom prst="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A1A50B-60C5-A722-FEA6-4B2E489CCDA7}"/>
              </a:ext>
            </a:extLst>
          </p:cNvPr>
          <p:cNvSpPr/>
          <p:nvPr/>
        </p:nvSpPr>
        <p:spPr>
          <a:xfrm>
            <a:off x="5268398" y="4797455"/>
            <a:ext cx="2919273" cy="113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B7850DD-3E9A-7E69-566F-1D8528DA1AE4}"/>
              </a:ext>
            </a:extLst>
          </p:cNvPr>
          <p:cNvSpPr/>
          <p:nvPr/>
        </p:nvSpPr>
        <p:spPr>
          <a:xfrm>
            <a:off x="5933634" y="5106184"/>
            <a:ext cx="1588800" cy="4922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VISIÓN</a:t>
            </a:r>
            <a:endParaRPr lang="es-P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2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F2E075-C6BF-C753-BB76-4BF5930AF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3" b="1214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92E01D-07BB-AABB-CC2A-8BB02A689C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1B3698-6FF9-91B3-80BE-C017541FC9A7}"/>
              </a:ext>
            </a:extLst>
          </p:cNvPr>
          <p:cNvSpPr/>
          <p:nvPr/>
        </p:nvSpPr>
        <p:spPr>
          <a:xfrm>
            <a:off x="0" y="2161674"/>
            <a:ext cx="12192000" cy="253465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0A3CB12-21AF-C819-F077-890831A7E9DC}"/>
              </a:ext>
            </a:extLst>
          </p:cNvPr>
          <p:cNvSpPr/>
          <p:nvPr/>
        </p:nvSpPr>
        <p:spPr>
          <a:xfrm>
            <a:off x="2903363" y="2644170"/>
            <a:ext cx="638527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i="1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76438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25C7B93-377A-CE13-D9B0-185C20D9C803}"/>
              </a:ext>
            </a:extLst>
          </p:cNvPr>
          <p:cNvGrpSpPr/>
          <p:nvPr/>
        </p:nvGrpSpPr>
        <p:grpSpPr>
          <a:xfrm>
            <a:off x="6186804" y="1590998"/>
            <a:ext cx="5129735" cy="3551998"/>
            <a:chOff x="6186804" y="1590998"/>
            <a:chExt cx="5129735" cy="3551998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B071D4A-B846-583E-F13F-D85867B580E0}"/>
                </a:ext>
              </a:extLst>
            </p:cNvPr>
            <p:cNvCxnSpPr>
              <a:cxnSpLocks/>
            </p:cNvCxnSpPr>
            <p:nvPr/>
          </p:nvCxnSpPr>
          <p:spPr>
            <a:xfrm>
              <a:off x="11254012" y="159099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03C6FE5-1E28-4BCC-F6CD-F1B6E469F987}"/>
                </a:ext>
              </a:extLst>
            </p:cNvPr>
            <p:cNvCxnSpPr>
              <a:cxnSpLocks/>
            </p:cNvCxnSpPr>
            <p:nvPr/>
          </p:nvCxnSpPr>
          <p:spPr>
            <a:xfrm>
              <a:off x="6186804" y="5131707"/>
              <a:ext cx="5129735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0ADC46C9-EE3B-30C7-61E4-F60D0ED33C52}"/>
                </a:ext>
              </a:extLst>
            </p:cNvPr>
            <p:cNvSpPr/>
            <p:nvPr/>
          </p:nvSpPr>
          <p:spPr>
            <a:xfrm rot="16200000">
              <a:off x="10350424" y="3117549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A646E6B-6C27-1506-19B6-E64DF3E6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6" y="14852"/>
            <a:ext cx="6845816" cy="68458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5C0CCA-701D-A6D6-36FF-49EF0299D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230DAB3-F370-8EE1-65FA-603B710CACFD}"/>
              </a:ext>
            </a:extLst>
          </p:cNvPr>
          <p:cNvSpPr/>
          <p:nvPr/>
        </p:nvSpPr>
        <p:spPr>
          <a:xfrm>
            <a:off x="6570133" y="365124"/>
            <a:ext cx="4783667" cy="1325563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6895395A-DF65-EBC0-160F-BF691A83E960}"/>
              </a:ext>
            </a:extLst>
          </p:cNvPr>
          <p:cNvSpPr/>
          <p:nvPr/>
        </p:nvSpPr>
        <p:spPr>
          <a:xfrm rot="16200000">
            <a:off x="10503279" y="778458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0DAEA-D4A6-1186-BF29-129C74BD2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689" y="607358"/>
            <a:ext cx="2356556" cy="841094"/>
          </a:xfrm>
        </p:spPr>
        <p:txBody>
          <a:bodyPr>
            <a:normAutofit fontScale="90000"/>
          </a:bodyPr>
          <a:lstStyle/>
          <a:p>
            <a:r>
              <a:rPr lang="es-P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MISIÓN: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387103-16E3-2FC3-A05F-1B732A7FD09D}"/>
              </a:ext>
            </a:extLst>
          </p:cNvPr>
          <p:cNvSpPr txBox="1">
            <a:spLocks/>
          </p:cNvSpPr>
          <p:nvPr/>
        </p:nvSpPr>
        <p:spPr>
          <a:xfrm>
            <a:off x="5907629" y="1992503"/>
            <a:ext cx="4594866" cy="28729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Formar un lugar de entretenimiento exclusivamente de animación en el que se pueda hablar libremente de aquellas series y películas (actuales/antiguas) a la vez formar una comunidad sana que puedan respetar las opiniones de los demás.</a:t>
            </a:r>
          </a:p>
        </p:txBody>
      </p:sp>
    </p:spTree>
    <p:extLst>
      <p:ext uri="{BB962C8B-B14F-4D97-AF65-F5344CB8AC3E}">
        <p14:creationId xmlns:p14="http://schemas.microsoft.com/office/powerpoint/2010/main" val="420657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1A490C91-46D7-7FFB-2C16-0B17586F8FCD}"/>
              </a:ext>
            </a:extLst>
          </p:cNvPr>
          <p:cNvGrpSpPr/>
          <p:nvPr/>
        </p:nvGrpSpPr>
        <p:grpSpPr>
          <a:xfrm>
            <a:off x="707023" y="1462537"/>
            <a:ext cx="4738121" cy="3551998"/>
            <a:chOff x="498897" y="1494228"/>
            <a:chExt cx="4738121" cy="3551998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129308-C87C-0B0C-C031-EC24458E873C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1" y="149422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305586D-984A-AAC3-81C5-3FC32CBCE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97" y="5034937"/>
              <a:ext cx="4738121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04C3D7C6-A9B4-4D7E-F694-17D6C703944F}"/>
                </a:ext>
              </a:extLst>
            </p:cNvPr>
            <p:cNvSpPr/>
            <p:nvPr/>
          </p:nvSpPr>
          <p:spPr>
            <a:xfrm rot="5400000">
              <a:off x="182113" y="3084325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CD616C8-CED0-77C5-923A-515D7729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24" y="138506"/>
            <a:ext cx="5475630" cy="66952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18EAE47-DE18-CA1F-42D2-947146EB4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3D5DEB8-0985-6770-19DA-DFC205A110D8}"/>
              </a:ext>
            </a:extLst>
          </p:cNvPr>
          <p:cNvSpPr/>
          <p:nvPr/>
        </p:nvSpPr>
        <p:spPr>
          <a:xfrm>
            <a:off x="707023" y="379209"/>
            <a:ext cx="4395555" cy="1325563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E11A5786-F39B-70CB-B915-3A9542E4D199}"/>
              </a:ext>
            </a:extLst>
          </p:cNvPr>
          <p:cNvSpPr/>
          <p:nvPr/>
        </p:nvSpPr>
        <p:spPr>
          <a:xfrm rot="5400000">
            <a:off x="455552" y="712170"/>
            <a:ext cx="1001838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82997E4-9406-1F4B-6DD1-9CAC4CB28457}"/>
              </a:ext>
            </a:extLst>
          </p:cNvPr>
          <p:cNvSpPr txBox="1">
            <a:spLocks/>
          </p:cNvSpPr>
          <p:nvPr/>
        </p:nvSpPr>
        <p:spPr>
          <a:xfrm>
            <a:off x="1852845" y="621443"/>
            <a:ext cx="2356556" cy="841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VISIÓN: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CEA76C7-58B1-4D8A-DCFA-9A6CABED9D5F}"/>
              </a:ext>
            </a:extLst>
          </p:cNvPr>
          <p:cNvSpPr txBox="1">
            <a:spLocks/>
          </p:cNvSpPr>
          <p:nvPr/>
        </p:nvSpPr>
        <p:spPr>
          <a:xfrm>
            <a:off x="1561413" y="2265982"/>
            <a:ext cx="4307760" cy="2495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Dar una calidad de primer nivel que pueda satisfacer las </a:t>
            </a: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necesidades</a:t>
            </a: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 de nuestro público y también la creación de nuestras propias series animadas. </a:t>
            </a:r>
          </a:p>
        </p:txBody>
      </p:sp>
    </p:spTree>
    <p:extLst>
      <p:ext uri="{BB962C8B-B14F-4D97-AF65-F5344CB8AC3E}">
        <p14:creationId xmlns:p14="http://schemas.microsoft.com/office/powerpoint/2010/main" val="388621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AB865-94D2-BE46-EF9D-13811A15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000" b="1" i="0" dirty="0">
                <a:solidFill>
                  <a:srgbClr val="FF66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</a:rPr>
              <a:t>¿Cuál es el público objetivo? </a:t>
            </a:r>
            <a:endParaRPr lang="es-PE" sz="3000" b="1" dirty="0">
              <a:solidFill>
                <a:srgbClr val="FF660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5EC741-1904-2637-74FA-A91929EB2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F1FC4F0-E2DB-DB6E-1F2B-FFAD09B66B25}"/>
              </a:ext>
            </a:extLst>
          </p:cNvPr>
          <p:cNvSpPr/>
          <p:nvPr/>
        </p:nvSpPr>
        <p:spPr>
          <a:xfrm>
            <a:off x="608092" y="289144"/>
            <a:ext cx="11027334" cy="134643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0B0B278-2D28-5394-7E31-EAFC50B0CC57}"/>
              </a:ext>
            </a:extLst>
          </p:cNvPr>
          <p:cNvSpPr txBox="1">
            <a:spLocks/>
          </p:cNvSpPr>
          <p:nvPr/>
        </p:nvSpPr>
        <p:spPr>
          <a:xfrm>
            <a:off x="1285578" y="316490"/>
            <a:ext cx="10078826" cy="1346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¿CUÁL ES EL PÚBLICO OBJETIVO?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5FC3077F-ED18-7B66-E214-B8D606FE739E}"/>
              </a:ext>
            </a:extLst>
          </p:cNvPr>
          <p:cNvSpPr/>
          <p:nvPr/>
        </p:nvSpPr>
        <p:spPr>
          <a:xfrm rot="16200000">
            <a:off x="10801121" y="728968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51E3519-FAD7-B2B4-4C9B-82AB162BD432}"/>
              </a:ext>
            </a:extLst>
          </p:cNvPr>
          <p:cNvSpPr txBox="1">
            <a:spLocks/>
          </p:cNvSpPr>
          <p:nvPr/>
        </p:nvSpPr>
        <p:spPr>
          <a:xfrm>
            <a:off x="6547726" y="1915279"/>
            <a:ext cx="4605015" cy="20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Edad:</a:t>
            </a:r>
            <a:r>
              <a:rPr lang="es-PE" sz="240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PE" sz="2400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12-25 años.</a:t>
            </a:r>
          </a:p>
          <a:p>
            <a:pPr algn="r"/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Género:</a:t>
            </a:r>
            <a:r>
              <a:rPr lang="es-PE" sz="240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PE" sz="2400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Masculino y femenino.</a:t>
            </a:r>
          </a:p>
          <a:p>
            <a:pPr algn="r"/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Lugar de origen:</a:t>
            </a:r>
            <a:r>
              <a:rPr lang="es-PE" sz="240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PE" sz="2400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Perú.</a:t>
            </a:r>
          </a:p>
          <a:p>
            <a:pPr marL="0" indent="0" algn="r">
              <a:buNone/>
            </a:pPr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 Clase social:</a:t>
            </a:r>
            <a:r>
              <a:rPr lang="es-PE" sz="2400" i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s-PE" sz="2400" i="1" dirty="0">
                <a:solidFill>
                  <a:schemeClr val="bg1"/>
                </a:solidFill>
                <a:highlight>
                  <a:srgbClr val="FF6600"/>
                </a:highlight>
                <a:cs typeface="Arial" panose="020B0604020202020204" pitchFamily="34" charset="0"/>
              </a:rPr>
              <a:t> A y B.</a:t>
            </a:r>
          </a:p>
          <a:p>
            <a:pPr marL="0" indent="0" algn="r">
              <a:buNone/>
            </a:pPr>
            <a:endParaRPr lang="es-PE" sz="2400" i="1" dirty="0">
              <a:solidFill>
                <a:schemeClr val="bg1"/>
              </a:solidFill>
              <a:highlight>
                <a:srgbClr val="FF6600"/>
              </a:highlight>
              <a:cs typeface="Arial" panose="020B0604020202020204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4598857-E16F-5914-0A1C-D770D4EB6FAD}"/>
              </a:ext>
            </a:extLst>
          </p:cNvPr>
          <p:cNvCxnSpPr>
            <a:cxnSpLocks/>
          </p:cNvCxnSpPr>
          <p:nvPr/>
        </p:nvCxnSpPr>
        <p:spPr>
          <a:xfrm>
            <a:off x="11539602" y="1528886"/>
            <a:ext cx="0" cy="2615275"/>
          </a:xfrm>
          <a:prstGeom prst="line">
            <a:avLst/>
          </a:prstGeom>
          <a:ln w="127000">
            <a:solidFill>
              <a:srgbClr val="FF66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BF1DD2A-5DC4-4370-7D35-9EAF81FB3611}"/>
              </a:ext>
            </a:extLst>
          </p:cNvPr>
          <p:cNvCxnSpPr>
            <a:cxnSpLocks/>
          </p:cNvCxnSpPr>
          <p:nvPr/>
        </p:nvCxnSpPr>
        <p:spPr>
          <a:xfrm>
            <a:off x="6476979" y="4135772"/>
            <a:ext cx="5129735" cy="0"/>
          </a:xfrm>
          <a:prstGeom prst="line">
            <a:avLst/>
          </a:prstGeom>
          <a:ln w="127000">
            <a:solidFill>
              <a:srgbClr val="FF66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98C3E4A0-3901-D0E0-CF50-EB25676C0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 t="1474" r="3986" b="26223"/>
          <a:stretch/>
        </p:blipFill>
        <p:spPr>
          <a:xfrm>
            <a:off x="771089" y="1601928"/>
            <a:ext cx="4873184" cy="52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BC66DDFA-C448-AE7D-B7E7-3BE0F57160CB}"/>
              </a:ext>
            </a:extLst>
          </p:cNvPr>
          <p:cNvGrpSpPr/>
          <p:nvPr/>
        </p:nvGrpSpPr>
        <p:grpSpPr>
          <a:xfrm>
            <a:off x="616417" y="1727777"/>
            <a:ext cx="4738121" cy="3551998"/>
            <a:chOff x="498897" y="1494228"/>
            <a:chExt cx="4738121" cy="3551998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CBD1701B-2D05-2575-E51D-8678060A3876}"/>
                </a:ext>
              </a:extLst>
            </p:cNvPr>
            <p:cNvCxnSpPr>
              <a:cxnSpLocks/>
            </p:cNvCxnSpPr>
            <p:nvPr/>
          </p:nvCxnSpPr>
          <p:spPr>
            <a:xfrm>
              <a:off x="553981" y="149422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51E36C2-3EC1-745A-5948-B4DBB5578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897" y="5034937"/>
              <a:ext cx="4738121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riángulo isósceles 15">
              <a:extLst>
                <a:ext uri="{FF2B5EF4-FFF2-40B4-BE49-F238E27FC236}">
                  <a16:creationId xmlns:a16="http://schemas.microsoft.com/office/drawing/2014/main" id="{D373C5DF-94DC-5CCC-0D96-64F9EDAC5CDD}"/>
                </a:ext>
              </a:extLst>
            </p:cNvPr>
            <p:cNvSpPr/>
            <p:nvPr/>
          </p:nvSpPr>
          <p:spPr>
            <a:xfrm rot="5400000">
              <a:off x="182113" y="3084325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39CCBC1-CC85-3252-6476-56011AD1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5" y="851542"/>
            <a:ext cx="4515434" cy="58679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4E53A5-3BA7-B4E7-6221-250548528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93B1F7D-718F-FA89-AF5D-272089E206EF}"/>
              </a:ext>
            </a:extLst>
          </p:cNvPr>
          <p:cNvSpPr/>
          <p:nvPr/>
        </p:nvSpPr>
        <p:spPr>
          <a:xfrm>
            <a:off x="608092" y="289143"/>
            <a:ext cx="11027334" cy="1675123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069E7BD-14A0-C48F-EC70-2B671C9FCC33}"/>
              </a:ext>
            </a:extLst>
          </p:cNvPr>
          <p:cNvSpPr txBox="1">
            <a:spLocks/>
          </p:cNvSpPr>
          <p:nvPr/>
        </p:nvSpPr>
        <p:spPr>
          <a:xfrm>
            <a:off x="1433018" y="453489"/>
            <a:ext cx="9799426" cy="1346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¿QUÉ TENGO DE DIFERENTE A LA COMPETENCIA?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3334F9FB-58B4-B735-FA10-6525CA0B49BC}"/>
              </a:ext>
            </a:extLst>
          </p:cNvPr>
          <p:cNvSpPr/>
          <p:nvPr/>
        </p:nvSpPr>
        <p:spPr>
          <a:xfrm rot="5400000">
            <a:off x="256467" y="877256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75BF24F6-7448-EC75-D171-4BEAB7CA5631}"/>
              </a:ext>
            </a:extLst>
          </p:cNvPr>
          <p:cNvSpPr txBox="1">
            <a:spLocks/>
          </p:cNvSpPr>
          <p:nvPr/>
        </p:nvSpPr>
        <p:spPr>
          <a:xfrm>
            <a:off x="1170397" y="2275368"/>
            <a:ext cx="9349557" cy="2618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Opiniones propias, que hoy en día vale mucho, ya que muchas empresas de este rubro se dejan llevar porque s les ofrece algo a cambio.</a:t>
            </a:r>
          </a:p>
          <a:p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Exclusivamente de animación. </a:t>
            </a:r>
          </a:p>
          <a:p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Interacción con videos e imágenes, donde se podrá hacer un resumen de lo que se hable.</a:t>
            </a:r>
          </a:p>
          <a:p>
            <a:r>
              <a:rPr lang="es-PE" sz="2400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 Cero costo de la página.</a:t>
            </a:r>
          </a:p>
        </p:txBody>
      </p:sp>
    </p:spTree>
    <p:extLst>
      <p:ext uri="{BB962C8B-B14F-4D97-AF65-F5344CB8AC3E}">
        <p14:creationId xmlns:p14="http://schemas.microsoft.com/office/powerpoint/2010/main" val="360417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C674BC-0CF6-8920-99F5-A18E97BC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51F9DDE-1C16-E614-50FC-57387906BDE9}"/>
              </a:ext>
            </a:extLst>
          </p:cNvPr>
          <p:cNvSpPr/>
          <p:nvPr/>
        </p:nvSpPr>
        <p:spPr>
          <a:xfrm>
            <a:off x="2515914" y="289144"/>
            <a:ext cx="9235819" cy="134643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915E5D-69F2-5844-3247-242B55EBB58B}"/>
              </a:ext>
            </a:extLst>
          </p:cNvPr>
          <p:cNvSpPr txBox="1">
            <a:spLocks/>
          </p:cNvSpPr>
          <p:nvPr/>
        </p:nvSpPr>
        <p:spPr>
          <a:xfrm>
            <a:off x="3035354" y="311722"/>
            <a:ext cx="8197089" cy="1346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 COMPETENCIA DIRECTA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5F62EC4E-5AB3-9711-CE8D-6605B3C7A293}"/>
              </a:ext>
            </a:extLst>
          </p:cNvPr>
          <p:cNvSpPr/>
          <p:nvPr/>
        </p:nvSpPr>
        <p:spPr>
          <a:xfrm rot="16200000">
            <a:off x="10944938" y="712911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73ABF927-A92D-0BFE-A590-6019C9D31B7E}"/>
              </a:ext>
            </a:extLst>
          </p:cNvPr>
          <p:cNvSpPr/>
          <p:nvPr/>
        </p:nvSpPr>
        <p:spPr>
          <a:xfrm rot="16200000">
            <a:off x="11341479" y="3483083"/>
            <a:ext cx="1202146" cy="498896"/>
          </a:xfrm>
          <a:prstGeom prst="triangl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38B3B8F-D8CC-90AE-1C96-B619C3F77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20" y="1835967"/>
            <a:ext cx="3725405" cy="960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54768AC-ACF7-7F4B-9397-96B2E98FD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88" y="3029415"/>
            <a:ext cx="5542769" cy="247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AF9BB3A-19FA-D179-9F76-0CA0E55D15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700" r="327" b="19572"/>
          <a:stretch/>
        </p:blipFill>
        <p:spPr>
          <a:xfrm>
            <a:off x="447040" y="3006606"/>
            <a:ext cx="5115321" cy="2536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DE7E469-55C9-723C-BF70-E66EF088A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67" y="1600721"/>
            <a:ext cx="4704568" cy="1440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1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544AB1-4277-4F22-313C-57E0A4375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E8ECFE0C-71BE-6199-A639-B7DAD13FC96B}"/>
              </a:ext>
            </a:extLst>
          </p:cNvPr>
          <p:cNvSpPr/>
          <p:nvPr/>
        </p:nvSpPr>
        <p:spPr>
          <a:xfrm rot="5400000">
            <a:off x="237127" y="712911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5584E14-3B63-040E-B8C3-47567410A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4141"/>
            <a:ext cx="8358302" cy="429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D5F582C-23DF-78DA-1FD1-3DEB70CB7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2472"/>
            <a:ext cx="3091591" cy="1086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riángulo isósceles 19">
            <a:extLst>
              <a:ext uri="{FF2B5EF4-FFF2-40B4-BE49-F238E27FC236}">
                <a16:creationId xmlns:a16="http://schemas.microsoft.com/office/drawing/2014/main" id="{D43DDF55-F819-99E6-B3C1-68FAB46CF9DD}"/>
              </a:ext>
            </a:extLst>
          </p:cNvPr>
          <p:cNvSpPr/>
          <p:nvPr/>
        </p:nvSpPr>
        <p:spPr>
          <a:xfrm rot="5400000">
            <a:off x="-351625" y="3503693"/>
            <a:ext cx="1202146" cy="498896"/>
          </a:xfrm>
          <a:prstGeom prst="triangl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2064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901FE7-8440-9363-91EC-828D81F0A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970">
            <a:off x="-692354" y="1430924"/>
            <a:ext cx="5256939" cy="52569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6C86CE-8692-9EF5-0275-AFF6E70E0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 b="15022"/>
          <a:stretch/>
        </p:blipFill>
        <p:spPr>
          <a:xfrm>
            <a:off x="9701593" y="5806910"/>
            <a:ext cx="2349097" cy="9125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F130274-EBBA-EA7A-C6B6-2E4E081E38B8}"/>
              </a:ext>
            </a:extLst>
          </p:cNvPr>
          <p:cNvSpPr/>
          <p:nvPr/>
        </p:nvSpPr>
        <p:spPr>
          <a:xfrm>
            <a:off x="838200" y="289144"/>
            <a:ext cx="10913534" cy="1274288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DBEDFEE-241E-4A34-CE3D-8C30B9E91E6E}"/>
              </a:ext>
            </a:extLst>
          </p:cNvPr>
          <p:cNvSpPr txBox="1">
            <a:spLocks/>
          </p:cNvSpPr>
          <p:nvPr/>
        </p:nvSpPr>
        <p:spPr>
          <a:xfrm>
            <a:off x="993424" y="474218"/>
            <a:ext cx="10394243" cy="952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¿QUÉ SERVICIO SE PROPORCIONA?</a:t>
            </a:r>
            <a:endParaRPr lang="es-P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915335FF-1A98-248B-5610-04B1D8DBC733}"/>
              </a:ext>
            </a:extLst>
          </p:cNvPr>
          <p:cNvSpPr/>
          <p:nvPr/>
        </p:nvSpPr>
        <p:spPr>
          <a:xfrm rot="16200000">
            <a:off x="10944938" y="656466"/>
            <a:ext cx="1202146" cy="4988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65F0D3E-7708-50BD-2790-7CB1D7AF8B1A}"/>
              </a:ext>
            </a:extLst>
          </p:cNvPr>
          <p:cNvGrpSpPr/>
          <p:nvPr/>
        </p:nvGrpSpPr>
        <p:grpSpPr>
          <a:xfrm>
            <a:off x="6601610" y="1435614"/>
            <a:ext cx="5129735" cy="3551998"/>
            <a:chOff x="6186804" y="1590998"/>
            <a:chExt cx="5129735" cy="3551998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6E4F78AB-C239-E0A0-DB53-356E788C6FB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4012" y="1590998"/>
              <a:ext cx="0" cy="3551998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82C478B-292C-9F90-FF17-0A97F6F93B78}"/>
                </a:ext>
              </a:extLst>
            </p:cNvPr>
            <p:cNvCxnSpPr>
              <a:cxnSpLocks/>
            </p:cNvCxnSpPr>
            <p:nvPr/>
          </p:nvCxnSpPr>
          <p:spPr>
            <a:xfrm>
              <a:off x="6186804" y="5131707"/>
              <a:ext cx="5129735" cy="0"/>
            </a:xfrm>
            <a:prstGeom prst="line">
              <a:avLst/>
            </a:prstGeom>
            <a:ln w="127000">
              <a:solidFill>
                <a:srgbClr val="FF66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CC2B1C56-B53D-078D-25ED-689460F8B4A3}"/>
                </a:ext>
              </a:extLst>
            </p:cNvPr>
            <p:cNvSpPr/>
            <p:nvPr/>
          </p:nvSpPr>
          <p:spPr>
            <a:xfrm rot="16200000">
              <a:off x="10350424" y="3117549"/>
              <a:ext cx="1202146" cy="498896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sp>
        <p:nvSpPr>
          <p:cNvPr id="2" name="Subtítulo 2">
            <a:extLst>
              <a:ext uri="{FF2B5EF4-FFF2-40B4-BE49-F238E27FC236}">
                <a16:creationId xmlns:a16="http://schemas.microsoft.com/office/drawing/2014/main" id="{0BB14172-F560-CD84-2C56-896B370E29AF}"/>
              </a:ext>
            </a:extLst>
          </p:cNvPr>
          <p:cNvSpPr txBox="1">
            <a:spLocks/>
          </p:cNvSpPr>
          <p:nvPr/>
        </p:nvSpPr>
        <p:spPr>
          <a:xfrm>
            <a:off x="3242929" y="1942121"/>
            <a:ext cx="7811400" cy="26938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Exclusivamente de animación…</a:t>
            </a:r>
          </a:p>
          <a:p>
            <a:pPr algn="r">
              <a:buFontTx/>
              <a:buChar char="-"/>
            </a:pP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Reseñas de películas y series (antiguas/actuales).</a:t>
            </a:r>
          </a:p>
          <a:p>
            <a:pPr algn="r">
              <a:buFontTx/>
              <a:buChar char="-"/>
            </a:pP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Resúmenes de lo mas pedido(vía encuestas).</a:t>
            </a:r>
          </a:p>
          <a:p>
            <a:pPr algn="r">
              <a:buFontTx/>
              <a:buChar char="-"/>
            </a:pP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Infografías sobre personajes o series/películas en general.</a:t>
            </a:r>
          </a:p>
          <a:p>
            <a:pPr algn="r">
              <a:buFontTx/>
              <a:buChar char="-"/>
            </a:pPr>
            <a:r>
              <a:rPr lang="es-PE" i="1" dirty="0">
                <a:solidFill>
                  <a:schemeClr val="bg1"/>
                </a:solidFill>
                <a:highlight>
                  <a:srgbClr val="008080"/>
                </a:highlight>
                <a:cs typeface="Arial" panose="020B0604020202020204" pitchFamily="34" charset="0"/>
              </a:rPr>
              <a:t>- Artículos sobre la animación en general.</a:t>
            </a:r>
          </a:p>
        </p:txBody>
      </p:sp>
    </p:spTree>
    <p:extLst>
      <p:ext uri="{BB962C8B-B14F-4D97-AF65-F5344CB8AC3E}">
        <p14:creationId xmlns:p14="http://schemas.microsoft.com/office/powerpoint/2010/main" val="538897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654</Words>
  <Application>Microsoft Office PowerPoint</Application>
  <PresentationFormat>Panorámica</PresentationFormat>
  <Paragraphs>76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¿EN QUE CONSISTE? A QUÉ SE DEDICA MI PÁGINA WEB…</vt:lpstr>
      <vt:lpstr>MISIÓN:</vt:lpstr>
      <vt:lpstr>Presentación de PowerPoint</vt:lpstr>
      <vt:lpstr>¿Cuál es el público objetivo?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 ANIMATOON</dc:title>
  <dc:creator>Maria Fernanda Reto Chupa</dc:creator>
  <cp:lastModifiedBy>Maria Fernanda Reto Chupa</cp:lastModifiedBy>
  <cp:revision>8</cp:revision>
  <dcterms:created xsi:type="dcterms:W3CDTF">2024-04-24T06:21:58Z</dcterms:created>
  <dcterms:modified xsi:type="dcterms:W3CDTF">2024-06-16T20:02:05Z</dcterms:modified>
</cp:coreProperties>
</file>